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5" r:id="rId5"/>
    <p:sldId id="261" r:id="rId6"/>
    <p:sldId id="258" r:id="rId7"/>
    <p:sldId id="266" r:id="rId8"/>
    <p:sldId id="264" r:id="rId9"/>
    <p:sldId id="263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69B9F2-B21C-48B7-81DE-31D944AED215}" type="doc">
      <dgm:prSet loTypeId="urn:microsoft.com/office/officeart/2018/2/layout/Icon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5B73150-64DD-4090-BD05-8B91F66062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8+ Years of Experience.</a:t>
          </a:r>
        </a:p>
      </dgm:t>
    </dgm:pt>
    <dgm:pt modelId="{D4992A29-018C-41F8-ABBE-FEF4B9D8F482}" type="parTrans" cxnId="{ADB40457-0AD9-4B01-8D7E-44F01168A03D}">
      <dgm:prSet/>
      <dgm:spPr/>
      <dgm:t>
        <a:bodyPr/>
        <a:lstStyle/>
        <a:p>
          <a:endParaRPr lang="en-US"/>
        </a:p>
      </dgm:t>
    </dgm:pt>
    <dgm:pt modelId="{A2D8C0C6-252A-474D-BB1A-EB21C6E39CB9}" type="sibTrans" cxnId="{ADB40457-0AD9-4B01-8D7E-44F01168A03D}">
      <dgm:prSet/>
      <dgm:spPr/>
      <dgm:t>
        <a:bodyPr/>
        <a:lstStyle/>
        <a:p>
          <a:endParaRPr lang="en-US"/>
        </a:p>
      </dgm:t>
    </dgm:pt>
    <dgm:pt modelId="{5010A4D0-EDE4-480A-BE5A-E0FE464CB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Microsoft Certified Trainer.</a:t>
          </a:r>
        </a:p>
      </dgm:t>
    </dgm:pt>
    <dgm:pt modelId="{C2E0403B-486A-4CE7-ACA6-3EE046472B0D}" type="parTrans" cxnId="{59A2583A-3581-4EA9-AAF8-A4B9FA65E98D}">
      <dgm:prSet/>
      <dgm:spPr/>
      <dgm:t>
        <a:bodyPr/>
        <a:lstStyle/>
        <a:p>
          <a:endParaRPr lang="en-US"/>
        </a:p>
      </dgm:t>
    </dgm:pt>
    <dgm:pt modelId="{24696602-CB2E-4032-A5AB-1CC56715E32F}" type="sibTrans" cxnId="{59A2583A-3581-4EA9-AAF8-A4B9FA65E98D}">
      <dgm:prSet/>
      <dgm:spPr/>
      <dgm:t>
        <a:bodyPr/>
        <a:lstStyle/>
        <a:p>
          <a:endParaRPr lang="en-US"/>
        </a:p>
      </dgm:t>
    </dgm:pt>
    <dgm:pt modelId="{E404F820-AA75-43A1-A739-B292FD9F1A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Microsoft Certified Developer.</a:t>
          </a:r>
        </a:p>
      </dgm:t>
    </dgm:pt>
    <dgm:pt modelId="{16F54E68-26C8-447E-B8D0-CF359409E6CC}" type="parTrans" cxnId="{90613AA3-00E4-422C-8055-A1750B47AF9F}">
      <dgm:prSet/>
      <dgm:spPr/>
      <dgm:t>
        <a:bodyPr/>
        <a:lstStyle/>
        <a:p>
          <a:endParaRPr lang="en-US"/>
        </a:p>
      </dgm:t>
    </dgm:pt>
    <dgm:pt modelId="{ECA036CF-2A4A-4158-943A-2831193BB3B8}" type="sibTrans" cxnId="{90613AA3-00E4-422C-8055-A1750B47AF9F}">
      <dgm:prSet/>
      <dgm:spPr/>
      <dgm:t>
        <a:bodyPr/>
        <a:lstStyle/>
        <a:p>
          <a:endParaRPr lang="en-US"/>
        </a:p>
      </dgm:t>
    </dgm:pt>
    <dgm:pt modelId="{E327CEF1-D919-4968-ADD8-AE1BFAB6FAAA}" type="pres">
      <dgm:prSet presAssocID="{B669B9F2-B21C-48B7-81DE-31D944AED215}" presName="root" presStyleCnt="0">
        <dgm:presLayoutVars>
          <dgm:dir/>
          <dgm:resizeHandles val="exact"/>
        </dgm:presLayoutVars>
      </dgm:prSet>
      <dgm:spPr/>
    </dgm:pt>
    <dgm:pt modelId="{D809562B-3D42-4617-8510-7278D09BD53F}" type="pres">
      <dgm:prSet presAssocID="{25B73150-64DD-4090-BD05-8B91F6606249}" presName="compNode" presStyleCnt="0"/>
      <dgm:spPr/>
    </dgm:pt>
    <dgm:pt modelId="{14384380-2721-41C9-833E-7196FF22C2EB}" type="pres">
      <dgm:prSet presAssocID="{25B73150-64DD-4090-BD05-8B91F66062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54AF48C7-24E7-4247-9331-AB235A41991F}" type="pres">
      <dgm:prSet presAssocID="{25B73150-64DD-4090-BD05-8B91F6606249}" presName="spaceRect" presStyleCnt="0"/>
      <dgm:spPr/>
    </dgm:pt>
    <dgm:pt modelId="{ADD6156B-3660-43E1-A3C1-96FEFA9A8A82}" type="pres">
      <dgm:prSet presAssocID="{25B73150-64DD-4090-BD05-8B91F6606249}" presName="textRect" presStyleLbl="revTx" presStyleIdx="0" presStyleCnt="3">
        <dgm:presLayoutVars>
          <dgm:chMax val="1"/>
          <dgm:chPref val="1"/>
        </dgm:presLayoutVars>
      </dgm:prSet>
      <dgm:spPr/>
    </dgm:pt>
    <dgm:pt modelId="{473F3844-C99B-47D9-911D-6446F9F84601}" type="pres">
      <dgm:prSet presAssocID="{A2D8C0C6-252A-474D-BB1A-EB21C6E39CB9}" presName="sibTrans" presStyleCnt="0"/>
      <dgm:spPr/>
    </dgm:pt>
    <dgm:pt modelId="{32EC3045-229F-483D-AD8B-1397FF850091}" type="pres">
      <dgm:prSet presAssocID="{5010A4D0-EDE4-480A-BE5A-E0FE464CBB86}" presName="compNode" presStyleCnt="0"/>
      <dgm:spPr/>
    </dgm:pt>
    <dgm:pt modelId="{291CE2E3-7E0E-4AF2-A60E-7B2F1FB86478}" type="pres">
      <dgm:prSet presAssocID="{5010A4D0-EDE4-480A-BE5A-E0FE464CBB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B5C5D30-1935-44A8-8D18-8268B604881F}" type="pres">
      <dgm:prSet presAssocID="{5010A4D0-EDE4-480A-BE5A-E0FE464CBB86}" presName="spaceRect" presStyleCnt="0"/>
      <dgm:spPr/>
    </dgm:pt>
    <dgm:pt modelId="{64337628-30DD-4B91-B296-921812F268B4}" type="pres">
      <dgm:prSet presAssocID="{5010A4D0-EDE4-480A-BE5A-E0FE464CBB86}" presName="textRect" presStyleLbl="revTx" presStyleIdx="1" presStyleCnt="3">
        <dgm:presLayoutVars>
          <dgm:chMax val="1"/>
          <dgm:chPref val="1"/>
        </dgm:presLayoutVars>
      </dgm:prSet>
      <dgm:spPr/>
    </dgm:pt>
    <dgm:pt modelId="{E6C663E9-FDA6-45EF-98E6-19B5F66C65B8}" type="pres">
      <dgm:prSet presAssocID="{24696602-CB2E-4032-A5AB-1CC56715E32F}" presName="sibTrans" presStyleCnt="0"/>
      <dgm:spPr/>
    </dgm:pt>
    <dgm:pt modelId="{0F6EC067-1ACF-416C-B432-4A4D7FC90289}" type="pres">
      <dgm:prSet presAssocID="{E404F820-AA75-43A1-A739-B292FD9F1A25}" presName="compNode" presStyleCnt="0"/>
      <dgm:spPr/>
    </dgm:pt>
    <dgm:pt modelId="{ACA495B3-D989-4DC3-A8B5-D97F4769C1CE}" type="pres">
      <dgm:prSet presAssocID="{E404F820-AA75-43A1-A739-B292FD9F1A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E456056-D31E-4051-B29D-F1A0F568176B}" type="pres">
      <dgm:prSet presAssocID="{E404F820-AA75-43A1-A739-B292FD9F1A25}" presName="spaceRect" presStyleCnt="0"/>
      <dgm:spPr/>
    </dgm:pt>
    <dgm:pt modelId="{0AFC8D7A-8785-4034-BF43-4D60EF7948A8}" type="pres">
      <dgm:prSet presAssocID="{E404F820-AA75-43A1-A739-B292FD9F1A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FC5B0C-CD67-47F8-812F-38BA6EEE278A}" type="presOf" srcId="{E404F820-AA75-43A1-A739-B292FD9F1A25}" destId="{0AFC8D7A-8785-4034-BF43-4D60EF7948A8}" srcOrd="0" destOrd="0" presId="urn:microsoft.com/office/officeart/2018/2/layout/IconLabelList"/>
    <dgm:cxn modelId="{59A2583A-3581-4EA9-AAF8-A4B9FA65E98D}" srcId="{B669B9F2-B21C-48B7-81DE-31D944AED215}" destId="{5010A4D0-EDE4-480A-BE5A-E0FE464CBB86}" srcOrd="1" destOrd="0" parTransId="{C2E0403B-486A-4CE7-ACA6-3EE046472B0D}" sibTransId="{24696602-CB2E-4032-A5AB-1CC56715E32F}"/>
    <dgm:cxn modelId="{82214742-A03D-4704-B5F5-44BF6F15DE63}" type="presOf" srcId="{B669B9F2-B21C-48B7-81DE-31D944AED215}" destId="{E327CEF1-D919-4968-ADD8-AE1BFAB6FAAA}" srcOrd="0" destOrd="0" presId="urn:microsoft.com/office/officeart/2018/2/layout/IconLabelList"/>
    <dgm:cxn modelId="{ADB40457-0AD9-4B01-8D7E-44F01168A03D}" srcId="{B669B9F2-B21C-48B7-81DE-31D944AED215}" destId="{25B73150-64DD-4090-BD05-8B91F6606249}" srcOrd="0" destOrd="0" parTransId="{D4992A29-018C-41F8-ABBE-FEF4B9D8F482}" sibTransId="{A2D8C0C6-252A-474D-BB1A-EB21C6E39CB9}"/>
    <dgm:cxn modelId="{90613AA3-00E4-422C-8055-A1750B47AF9F}" srcId="{B669B9F2-B21C-48B7-81DE-31D944AED215}" destId="{E404F820-AA75-43A1-A739-B292FD9F1A25}" srcOrd="2" destOrd="0" parTransId="{16F54E68-26C8-447E-B8D0-CF359409E6CC}" sibTransId="{ECA036CF-2A4A-4158-943A-2831193BB3B8}"/>
    <dgm:cxn modelId="{645AE0A4-1D16-4014-BD64-006560B46C91}" type="presOf" srcId="{5010A4D0-EDE4-480A-BE5A-E0FE464CBB86}" destId="{64337628-30DD-4B91-B296-921812F268B4}" srcOrd="0" destOrd="0" presId="urn:microsoft.com/office/officeart/2018/2/layout/IconLabelList"/>
    <dgm:cxn modelId="{206AD4F5-35B7-416C-835A-A12C4D17E89C}" type="presOf" srcId="{25B73150-64DD-4090-BD05-8B91F6606249}" destId="{ADD6156B-3660-43E1-A3C1-96FEFA9A8A82}" srcOrd="0" destOrd="0" presId="urn:microsoft.com/office/officeart/2018/2/layout/IconLabelList"/>
    <dgm:cxn modelId="{40380904-EC20-407B-87C0-674B615A1ED8}" type="presParOf" srcId="{E327CEF1-D919-4968-ADD8-AE1BFAB6FAAA}" destId="{D809562B-3D42-4617-8510-7278D09BD53F}" srcOrd="0" destOrd="0" presId="urn:microsoft.com/office/officeart/2018/2/layout/IconLabelList"/>
    <dgm:cxn modelId="{002FF783-783E-4D4E-AC5C-56CF0B79E178}" type="presParOf" srcId="{D809562B-3D42-4617-8510-7278D09BD53F}" destId="{14384380-2721-41C9-833E-7196FF22C2EB}" srcOrd="0" destOrd="0" presId="urn:microsoft.com/office/officeart/2018/2/layout/IconLabelList"/>
    <dgm:cxn modelId="{A90142D9-3C3A-495D-A010-93846738A3BA}" type="presParOf" srcId="{D809562B-3D42-4617-8510-7278D09BD53F}" destId="{54AF48C7-24E7-4247-9331-AB235A41991F}" srcOrd="1" destOrd="0" presId="urn:microsoft.com/office/officeart/2018/2/layout/IconLabelList"/>
    <dgm:cxn modelId="{749ADD5C-A41C-4B67-A70E-9FF299D528F2}" type="presParOf" srcId="{D809562B-3D42-4617-8510-7278D09BD53F}" destId="{ADD6156B-3660-43E1-A3C1-96FEFA9A8A82}" srcOrd="2" destOrd="0" presId="urn:microsoft.com/office/officeart/2018/2/layout/IconLabelList"/>
    <dgm:cxn modelId="{6A0638C3-46F9-4338-84F6-7F97D370DF57}" type="presParOf" srcId="{E327CEF1-D919-4968-ADD8-AE1BFAB6FAAA}" destId="{473F3844-C99B-47D9-911D-6446F9F84601}" srcOrd="1" destOrd="0" presId="urn:microsoft.com/office/officeart/2018/2/layout/IconLabelList"/>
    <dgm:cxn modelId="{04CB324D-04C4-444C-9A60-DD88B68300ED}" type="presParOf" srcId="{E327CEF1-D919-4968-ADD8-AE1BFAB6FAAA}" destId="{32EC3045-229F-483D-AD8B-1397FF850091}" srcOrd="2" destOrd="0" presId="urn:microsoft.com/office/officeart/2018/2/layout/IconLabelList"/>
    <dgm:cxn modelId="{E89D950A-BFE6-468B-9438-BA428088805F}" type="presParOf" srcId="{32EC3045-229F-483D-AD8B-1397FF850091}" destId="{291CE2E3-7E0E-4AF2-A60E-7B2F1FB86478}" srcOrd="0" destOrd="0" presId="urn:microsoft.com/office/officeart/2018/2/layout/IconLabelList"/>
    <dgm:cxn modelId="{19DCB491-757B-4C43-9270-29FE9C0556B7}" type="presParOf" srcId="{32EC3045-229F-483D-AD8B-1397FF850091}" destId="{BB5C5D30-1935-44A8-8D18-8268B604881F}" srcOrd="1" destOrd="0" presId="urn:microsoft.com/office/officeart/2018/2/layout/IconLabelList"/>
    <dgm:cxn modelId="{C69389AE-6860-40E8-8027-84E300BF9717}" type="presParOf" srcId="{32EC3045-229F-483D-AD8B-1397FF850091}" destId="{64337628-30DD-4B91-B296-921812F268B4}" srcOrd="2" destOrd="0" presId="urn:microsoft.com/office/officeart/2018/2/layout/IconLabelList"/>
    <dgm:cxn modelId="{150828FD-6741-4FC5-87C6-21CCC88BCF2B}" type="presParOf" srcId="{E327CEF1-D919-4968-ADD8-AE1BFAB6FAAA}" destId="{E6C663E9-FDA6-45EF-98E6-19B5F66C65B8}" srcOrd="3" destOrd="0" presId="urn:microsoft.com/office/officeart/2018/2/layout/IconLabelList"/>
    <dgm:cxn modelId="{4DF5DC9E-1D1A-4105-8611-E3FA8BE96AEE}" type="presParOf" srcId="{E327CEF1-D919-4968-ADD8-AE1BFAB6FAAA}" destId="{0F6EC067-1ACF-416C-B432-4A4D7FC90289}" srcOrd="4" destOrd="0" presId="urn:microsoft.com/office/officeart/2018/2/layout/IconLabelList"/>
    <dgm:cxn modelId="{2BFDBC1D-CEAE-4717-ACB4-FF18B7B37C24}" type="presParOf" srcId="{0F6EC067-1ACF-416C-B432-4A4D7FC90289}" destId="{ACA495B3-D989-4DC3-A8B5-D97F4769C1CE}" srcOrd="0" destOrd="0" presId="urn:microsoft.com/office/officeart/2018/2/layout/IconLabelList"/>
    <dgm:cxn modelId="{FC8BDB9D-7202-4645-995D-8E4159B29C29}" type="presParOf" srcId="{0F6EC067-1ACF-416C-B432-4A4D7FC90289}" destId="{DE456056-D31E-4051-B29D-F1A0F568176B}" srcOrd="1" destOrd="0" presId="urn:microsoft.com/office/officeart/2018/2/layout/IconLabelList"/>
    <dgm:cxn modelId="{A7281DBC-033E-44E1-B904-E222650C453C}" type="presParOf" srcId="{0F6EC067-1ACF-416C-B432-4A4D7FC90289}" destId="{0AFC8D7A-8785-4034-BF43-4D60EF7948A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2B7C64-529C-48C0-870A-C3227CB750E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4DA8D11C-5B9C-429A-BB79-7109D5F853FE}">
      <dgm:prSet/>
      <dgm:spPr/>
      <dgm:t>
        <a:bodyPr/>
        <a:lstStyle/>
        <a:p>
          <a:pPr>
            <a:defRPr cap="all"/>
          </a:pPr>
          <a:r>
            <a:rPr lang="en-US" dirty="0"/>
            <a:t>Citizen Developer (Low Code/No Code)</a:t>
          </a:r>
        </a:p>
      </dgm:t>
    </dgm:pt>
    <dgm:pt modelId="{353CB331-2D8F-4756-B7E6-32C17D79A073}" type="parTrans" cxnId="{D56228DE-9797-4B69-B5BE-D2C9EF54CF28}">
      <dgm:prSet/>
      <dgm:spPr/>
      <dgm:t>
        <a:bodyPr/>
        <a:lstStyle/>
        <a:p>
          <a:endParaRPr lang="en-US"/>
        </a:p>
      </dgm:t>
    </dgm:pt>
    <dgm:pt modelId="{45F8DC8F-61BA-4820-9BBF-746EE89388C7}" type="sibTrans" cxnId="{D56228DE-9797-4B69-B5BE-D2C9EF54CF28}">
      <dgm:prSet/>
      <dgm:spPr/>
      <dgm:t>
        <a:bodyPr/>
        <a:lstStyle/>
        <a:p>
          <a:endParaRPr lang="en-US"/>
        </a:p>
      </dgm:t>
    </dgm:pt>
    <dgm:pt modelId="{13B94F0C-80B9-44B8-9EDD-EAE88B76B442}">
      <dgm:prSet/>
      <dgm:spPr/>
      <dgm:t>
        <a:bodyPr/>
        <a:lstStyle/>
        <a:p>
          <a:pPr>
            <a:defRPr cap="all"/>
          </a:pPr>
          <a:r>
            <a:rPr lang="en-US" dirty="0"/>
            <a:t>Professional Developer(Pro Code)</a:t>
          </a:r>
        </a:p>
      </dgm:t>
    </dgm:pt>
    <dgm:pt modelId="{23ABFEC3-906F-4277-B269-6ED189D7CA9E}" type="parTrans" cxnId="{A9FB59A8-5C5C-44F7-B377-EC9B1F6B5C36}">
      <dgm:prSet/>
      <dgm:spPr/>
      <dgm:t>
        <a:bodyPr/>
        <a:lstStyle/>
        <a:p>
          <a:endParaRPr lang="en-US"/>
        </a:p>
      </dgm:t>
    </dgm:pt>
    <dgm:pt modelId="{2D0ADAE4-3258-45F0-B96D-E2B449746692}" type="sibTrans" cxnId="{A9FB59A8-5C5C-44F7-B377-EC9B1F6B5C36}">
      <dgm:prSet/>
      <dgm:spPr/>
      <dgm:t>
        <a:bodyPr/>
        <a:lstStyle/>
        <a:p>
          <a:endParaRPr lang="en-US"/>
        </a:p>
      </dgm:t>
    </dgm:pt>
    <dgm:pt modelId="{339184C4-6CE4-47FC-A78A-402843A07414}" type="pres">
      <dgm:prSet presAssocID="{B02B7C64-529C-48C0-870A-C3227CB750ED}" presName="root" presStyleCnt="0">
        <dgm:presLayoutVars>
          <dgm:dir/>
          <dgm:resizeHandles val="exact"/>
        </dgm:presLayoutVars>
      </dgm:prSet>
      <dgm:spPr/>
    </dgm:pt>
    <dgm:pt modelId="{3137C1D6-CE75-43A9-AFB2-42E6AC55D995}" type="pres">
      <dgm:prSet presAssocID="{4DA8D11C-5B9C-429A-BB79-7109D5F853FE}" presName="compNode" presStyleCnt="0"/>
      <dgm:spPr/>
    </dgm:pt>
    <dgm:pt modelId="{598CD165-50F0-4784-B529-3D696FD78149}" type="pres">
      <dgm:prSet presAssocID="{4DA8D11C-5B9C-429A-BB79-7109D5F853FE}" presName="iconBgRect" presStyleLbl="bgShp" presStyleIdx="0" presStyleCnt="2"/>
      <dgm:spPr/>
    </dgm:pt>
    <dgm:pt modelId="{D78A3ED5-C826-424D-AB2A-FA3C4CBA62A5}" type="pres">
      <dgm:prSet presAssocID="{4DA8D11C-5B9C-429A-BB79-7109D5F853F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C4C78A0-6D99-4CC2-8554-CA4D9A1AB053}" type="pres">
      <dgm:prSet presAssocID="{4DA8D11C-5B9C-429A-BB79-7109D5F853FE}" presName="spaceRect" presStyleCnt="0"/>
      <dgm:spPr/>
    </dgm:pt>
    <dgm:pt modelId="{ED6996DA-99A0-4C53-8D5F-81CBD15FB8E2}" type="pres">
      <dgm:prSet presAssocID="{4DA8D11C-5B9C-429A-BB79-7109D5F853FE}" presName="textRect" presStyleLbl="revTx" presStyleIdx="0" presStyleCnt="2">
        <dgm:presLayoutVars>
          <dgm:chMax val="1"/>
          <dgm:chPref val="1"/>
        </dgm:presLayoutVars>
      </dgm:prSet>
      <dgm:spPr/>
    </dgm:pt>
    <dgm:pt modelId="{EE8680D8-1CEE-4267-B8BF-13D2D2D2CDC0}" type="pres">
      <dgm:prSet presAssocID="{45F8DC8F-61BA-4820-9BBF-746EE89388C7}" presName="sibTrans" presStyleCnt="0"/>
      <dgm:spPr/>
    </dgm:pt>
    <dgm:pt modelId="{3502CBC9-0884-4C5E-9FE0-218AF89C9F05}" type="pres">
      <dgm:prSet presAssocID="{13B94F0C-80B9-44B8-9EDD-EAE88B76B442}" presName="compNode" presStyleCnt="0"/>
      <dgm:spPr/>
    </dgm:pt>
    <dgm:pt modelId="{C348FA0A-BFEA-4FD4-9A24-335D3CCFC77C}" type="pres">
      <dgm:prSet presAssocID="{13B94F0C-80B9-44B8-9EDD-EAE88B76B442}" presName="iconBgRect" presStyleLbl="bgShp" presStyleIdx="1" presStyleCnt="2"/>
      <dgm:spPr/>
    </dgm:pt>
    <dgm:pt modelId="{9B98290A-D7D7-4D66-8085-B731CCC04BDE}" type="pres">
      <dgm:prSet presAssocID="{13B94F0C-80B9-44B8-9EDD-EAE88B76B44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81FAFF70-7520-4F78-B864-C0C5070A07BA}" type="pres">
      <dgm:prSet presAssocID="{13B94F0C-80B9-44B8-9EDD-EAE88B76B442}" presName="spaceRect" presStyleCnt="0"/>
      <dgm:spPr/>
    </dgm:pt>
    <dgm:pt modelId="{E2C7B4E1-9727-4B31-AD04-50F4791D6A79}" type="pres">
      <dgm:prSet presAssocID="{13B94F0C-80B9-44B8-9EDD-EAE88B76B44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E572D02-E324-4EBC-ACD3-CD3D87440CFC}" type="presOf" srcId="{B02B7C64-529C-48C0-870A-C3227CB750ED}" destId="{339184C4-6CE4-47FC-A78A-402843A07414}" srcOrd="0" destOrd="0" presId="urn:microsoft.com/office/officeart/2018/5/layout/IconCircleLabelList"/>
    <dgm:cxn modelId="{7FCB658C-F7E5-4CFA-A887-D5D2F3570BE8}" type="presOf" srcId="{13B94F0C-80B9-44B8-9EDD-EAE88B76B442}" destId="{E2C7B4E1-9727-4B31-AD04-50F4791D6A79}" srcOrd="0" destOrd="0" presId="urn:microsoft.com/office/officeart/2018/5/layout/IconCircleLabelList"/>
    <dgm:cxn modelId="{A9FB59A8-5C5C-44F7-B377-EC9B1F6B5C36}" srcId="{B02B7C64-529C-48C0-870A-C3227CB750ED}" destId="{13B94F0C-80B9-44B8-9EDD-EAE88B76B442}" srcOrd="1" destOrd="0" parTransId="{23ABFEC3-906F-4277-B269-6ED189D7CA9E}" sibTransId="{2D0ADAE4-3258-45F0-B96D-E2B449746692}"/>
    <dgm:cxn modelId="{868C16B4-8733-4247-A427-C65565ED0A69}" type="presOf" srcId="{4DA8D11C-5B9C-429A-BB79-7109D5F853FE}" destId="{ED6996DA-99A0-4C53-8D5F-81CBD15FB8E2}" srcOrd="0" destOrd="0" presId="urn:microsoft.com/office/officeart/2018/5/layout/IconCircleLabelList"/>
    <dgm:cxn modelId="{D56228DE-9797-4B69-B5BE-D2C9EF54CF28}" srcId="{B02B7C64-529C-48C0-870A-C3227CB750ED}" destId="{4DA8D11C-5B9C-429A-BB79-7109D5F853FE}" srcOrd="0" destOrd="0" parTransId="{353CB331-2D8F-4756-B7E6-32C17D79A073}" sibTransId="{45F8DC8F-61BA-4820-9BBF-746EE89388C7}"/>
    <dgm:cxn modelId="{AD77EA90-4B2C-43D9-9C2D-1CEB9F2CE517}" type="presParOf" srcId="{339184C4-6CE4-47FC-A78A-402843A07414}" destId="{3137C1D6-CE75-43A9-AFB2-42E6AC55D995}" srcOrd="0" destOrd="0" presId="urn:microsoft.com/office/officeart/2018/5/layout/IconCircleLabelList"/>
    <dgm:cxn modelId="{C86AE272-0BB4-4F28-82C7-9AA91F2C3C47}" type="presParOf" srcId="{3137C1D6-CE75-43A9-AFB2-42E6AC55D995}" destId="{598CD165-50F0-4784-B529-3D696FD78149}" srcOrd="0" destOrd="0" presId="urn:microsoft.com/office/officeart/2018/5/layout/IconCircleLabelList"/>
    <dgm:cxn modelId="{92803E59-CB2F-4B86-850E-AB9BBD114C2A}" type="presParOf" srcId="{3137C1D6-CE75-43A9-AFB2-42E6AC55D995}" destId="{D78A3ED5-C826-424D-AB2A-FA3C4CBA62A5}" srcOrd="1" destOrd="0" presId="urn:microsoft.com/office/officeart/2018/5/layout/IconCircleLabelList"/>
    <dgm:cxn modelId="{FAC9C9A6-0658-4A4A-B096-4D1683FC6977}" type="presParOf" srcId="{3137C1D6-CE75-43A9-AFB2-42E6AC55D995}" destId="{4C4C78A0-6D99-4CC2-8554-CA4D9A1AB053}" srcOrd="2" destOrd="0" presId="urn:microsoft.com/office/officeart/2018/5/layout/IconCircleLabelList"/>
    <dgm:cxn modelId="{D2664F8D-0643-4A1A-B427-34DF212354EE}" type="presParOf" srcId="{3137C1D6-CE75-43A9-AFB2-42E6AC55D995}" destId="{ED6996DA-99A0-4C53-8D5F-81CBD15FB8E2}" srcOrd="3" destOrd="0" presId="urn:microsoft.com/office/officeart/2018/5/layout/IconCircleLabelList"/>
    <dgm:cxn modelId="{69051B1D-EA3E-4F8E-BCCA-CE992EC82EAD}" type="presParOf" srcId="{339184C4-6CE4-47FC-A78A-402843A07414}" destId="{EE8680D8-1CEE-4267-B8BF-13D2D2D2CDC0}" srcOrd="1" destOrd="0" presId="urn:microsoft.com/office/officeart/2018/5/layout/IconCircleLabelList"/>
    <dgm:cxn modelId="{3A5614AA-91FD-482B-A390-5B5609DE38DF}" type="presParOf" srcId="{339184C4-6CE4-47FC-A78A-402843A07414}" destId="{3502CBC9-0884-4C5E-9FE0-218AF89C9F05}" srcOrd="2" destOrd="0" presId="urn:microsoft.com/office/officeart/2018/5/layout/IconCircleLabelList"/>
    <dgm:cxn modelId="{ED6DC4BF-5044-4BE2-97CC-399C4BD6046B}" type="presParOf" srcId="{3502CBC9-0884-4C5E-9FE0-218AF89C9F05}" destId="{C348FA0A-BFEA-4FD4-9A24-335D3CCFC77C}" srcOrd="0" destOrd="0" presId="urn:microsoft.com/office/officeart/2018/5/layout/IconCircleLabelList"/>
    <dgm:cxn modelId="{CA1C6B46-4028-4E4B-83F5-C7F5494696B8}" type="presParOf" srcId="{3502CBC9-0884-4C5E-9FE0-218AF89C9F05}" destId="{9B98290A-D7D7-4D66-8085-B731CCC04BDE}" srcOrd="1" destOrd="0" presId="urn:microsoft.com/office/officeart/2018/5/layout/IconCircleLabelList"/>
    <dgm:cxn modelId="{90D79FF9-6311-4C6C-A5AA-4F539E359AF2}" type="presParOf" srcId="{3502CBC9-0884-4C5E-9FE0-218AF89C9F05}" destId="{81FAFF70-7520-4F78-B864-C0C5070A07BA}" srcOrd="2" destOrd="0" presId="urn:microsoft.com/office/officeart/2018/5/layout/IconCircleLabelList"/>
    <dgm:cxn modelId="{2DA3AABF-DA0C-4344-95B2-F98AD392C8A6}" type="presParOf" srcId="{3502CBC9-0884-4C5E-9FE0-218AF89C9F05}" destId="{E2C7B4E1-9727-4B31-AD04-50F4791D6A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A78483-1B72-411B-920F-76C73786CA41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68CD9B3F-C9C4-4609-B1FE-ED8351BC6905}">
      <dgm:prSet/>
      <dgm:spPr/>
      <dgm:t>
        <a:bodyPr/>
        <a:lstStyle/>
        <a:p>
          <a:r>
            <a:rPr lang="en-US"/>
            <a:t>Mendix.</a:t>
          </a:r>
        </a:p>
      </dgm:t>
    </dgm:pt>
    <dgm:pt modelId="{DBA2FEDE-011F-4490-A7E0-5F1569A63FA3}" type="parTrans" cxnId="{95CDE546-A9CA-46B0-B8FE-DCC10CEE5A74}">
      <dgm:prSet/>
      <dgm:spPr/>
      <dgm:t>
        <a:bodyPr/>
        <a:lstStyle/>
        <a:p>
          <a:endParaRPr lang="en-US"/>
        </a:p>
      </dgm:t>
    </dgm:pt>
    <dgm:pt modelId="{50CF4064-FFA7-401F-B9CF-B688838492F0}" type="sibTrans" cxnId="{95CDE546-A9CA-46B0-B8FE-DCC10CEE5A74}">
      <dgm:prSet/>
      <dgm:spPr/>
      <dgm:t>
        <a:bodyPr/>
        <a:lstStyle/>
        <a:p>
          <a:endParaRPr lang="en-US"/>
        </a:p>
      </dgm:t>
    </dgm:pt>
    <dgm:pt modelId="{7704AE03-548F-4754-BA01-7498DFE0010D}">
      <dgm:prSet/>
      <dgm:spPr/>
      <dgm:t>
        <a:bodyPr/>
        <a:lstStyle/>
        <a:p>
          <a:r>
            <a:rPr lang="en-US"/>
            <a:t>OutSystem.</a:t>
          </a:r>
        </a:p>
      </dgm:t>
    </dgm:pt>
    <dgm:pt modelId="{6729EB11-3D32-4CB4-A2C3-D6675EACF32D}" type="parTrans" cxnId="{1F5CD152-E365-4966-AE90-981A0C46C60E}">
      <dgm:prSet/>
      <dgm:spPr/>
      <dgm:t>
        <a:bodyPr/>
        <a:lstStyle/>
        <a:p>
          <a:endParaRPr lang="en-US"/>
        </a:p>
      </dgm:t>
    </dgm:pt>
    <dgm:pt modelId="{0ECCAD53-B5BF-4CF2-B4DD-1C662BFA1150}" type="sibTrans" cxnId="{1F5CD152-E365-4966-AE90-981A0C46C60E}">
      <dgm:prSet/>
      <dgm:spPr/>
      <dgm:t>
        <a:bodyPr/>
        <a:lstStyle/>
        <a:p>
          <a:endParaRPr lang="en-US"/>
        </a:p>
      </dgm:t>
    </dgm:pt>
    <dgm:pt modelId="{C1E7420A-D695-4A18-B156-3B901519ECAA}">
      <dgm:prSet/>
      <dgm:spPr/>
      <dgm:t>
        <a:bodyPr/>
        <a:lstStyle/>
        <a:p>
          <a:r>
            <a:rPr lang="en-US"/>
            <a:t>PowerPlatform.</a:t>
          </a:r>
        </a:p>
      </dgm:t>
    </dgm:pt>
    <dgm:pt modelId="{8B626B25-9CDD-4EBD-805E-BA76E71AA8CF}" type="parTrans" cxnId="{03197D79-377C-42AD-AB15-E966C00945DA}">
      <dgm:prSet/>
      <dgm:spPr/>
      <dgm:t>
        <a:bodyPr/>
        <a:lstStyle/>
        <a:p>
          <a:endParaRPr lang="en-US"/>
        </a:p>
      </dgm:t>
    </dgm:pt>
    <dgm:pt modelId="{E7996323-57D9-46C8-BB73-AF2068943B52}" type="sibTrans" cxnId="{03197D79-377C-42AD-AB15-E966C00945DA}">
      <dgm:prSet/>
      <dgm:spPr/>
      <dgm:t>
        <a:bodyPr/>
        <a:lstStyle/>
        <a:p>
          <a:endParaRPr lang="en-US"/>
        </a:p>
      </dgm:t>
    </dgm:pt>
    <dgm:pt modelId="{AF4D41C1-810E-44C4-B55D-C47095EE186C}">
      <dgm:prSet/>
      <dgm:spPr/>
      <dgm:t>
        <a:bodyPr/>
        <a:lstStyle/>
        <a:p>
          <a:r>
            <a:rPr lang="en-US"/>
            <a:t>Kissflow</a:t>
          </a:r>
        </a:p>
      </dgm:t>
    </dgm:pt>
    <dgm:pt modelId="{34E7B2BB-315F-41AB-B8C7-64633FE829E2}" type="parTrans" cxnId="{4FCE5F03-C252-415F-8D50-DE61A4A1A517}">
      <dgm:prSet/>
      <dgm:spPr/>
      <dgm:t>
        <a:bodyPr/>
        <a:lstStyle/>
        <a:p>
          <a:endParaRPr lang="en-US"/>
        </a:p>
      </dgm:t>
    </dgm:pt>
    <dgm:pt modelId="{D6B551B2-0EDA-48B6-9767-4384FFA24F0E}" type="sibTrans" cxnId="{4FCE5F03-C252-415F-8D50-DE61A4A1A517}">
      <dgm:prSet/>
      <dgm:spPr/>
      <dgm:t>
        <a:bodyPr/>
        <a:lstStyle/>
        <a:p>
          <a:endParaRPr lang="en-US"/>
        </a:p>
      </dgm:t>
    </dgm:pt>
    <dgm:pt modelId="{40F733FC-1228-4481-ACE9-02C71F7DFD32}">
      <dgm:prSet/>
      <dgm:spPr/>
      <dgm:t>
        <a:bodyPr/>
        <a:lstStyle/>
        <a:p>
          <a:r>
            <a:rPr lang="en-US"/>
            <a:t>Wix</a:t>
          </a:r>
        </a:p>
      </dgm:t>
    </dgm:pt>
    <dgm:pt modelId="{FD8F2844-FFDA-4DF6-8AE5-23B1A09EBAE0}" type="parTrans" cxnId="{5E255C83-3C86-471C-9046-5D0508CEA13A}">
      <dgm:prSet/>
      <dgm:spPr/>
      <dgm:t>
        <a:bodyPr/>
        <a:lstStyle/>
        <a:p>
          <a:endParaRPr lang="en-US"/>
        </a:p>
      </dgm:t>
    </dgm:pt>
    <dgm:pt modelId="{A1FB42A2-33EA-4C7A-8E2D-49F891A76CF2}" type="sibTrans" cxnId="{5E255C83-3C86-471C-9046-5D0508CEA13A}">
      <dgm:prSet/>
      <dgm:spPr/>
      <dgm:t>
        <a:bodyPr/>
        <a:lstStyle/>
        <a:p>
          <a:endParaRPr lang="en-US"/>
        </a:p>
      </dgm:t>
    </dgm:pt>
    <dgm:pt modelId="{BD913308-8BFE-4AC6-A4D1-71848C8F9125}" type="pres">
      <dgm:prSet presAssocID="{33A78483-1B72-411B-920F-76C73786CA41}" presName="linear" presStyleCnt="0">
        <dgm:presLayoutVars>
          <dgm:animLvl val="lvl"/>
          <dgm:resizeHandles val="exact"/>
        </dgm:presLayoutVars>
      </dgm:prSet>
      <dgm:spPr/>
    </dgm:pt>
    <dgm:pt modelId="{ECAD91DB-1F35-46E1-8B6C-B7511619A838}" type="pres">
      <dgm:prSet presAssocID="{68CD9B3F-C9C4-4609-B1FE-ED8351BC690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6307F76-53FF-4DD0-B9D0-9553C34D7B89}" type="pres">
      <dgm:prSet presAssocID="{50CF4064-FFA7-401F-B9CF-B688838492F0}" presName="spacer" presStyleCnt="0"/>
      <dgm:spPr/>
    </dgm:pt>
    <dgm:pt modelId="{44661812-48D9-4223-8ABF-3BC8D7A1ED9B}" type="pres">
      <dgm:prSet presAssocID="{7704AE03-548F-4754-BA01-7498DFE001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535B062-9E61-4789-ACAF-2A52C7AFA60D}" type="pres">
      <dgm:prSet presAssocID="{0ECCAD53-B5BF-4CF2-B4DD-1C662BFA1150}" presName="spacer" presStyleCnt="0"/>
      <dgm:spPr/>
    </dgm:pt>
    <dgm:pt modelId="{690A021B-600F-4FD6-BE77-AEAF94A5A87E}" type="pres">
      <dgm:prSet presAssocID="{C1E7420A-D695-4A18-B156-3B901519ECA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70338D-EB05-405D-A602-5D0F5E15C10E}" type="pres">
      <dgm:prSet presAssocID="{E7996323-57D9-46C8-BB73-AF2068943B52}" presName="spacer" presStyleCnt="0"/>
      <dgm:spPr/>
    </dgm:pt>
    <dgm:pt modelId="{123740F1-70E1-461D-98C5-4C1246DDFC1E}" type="pres">
      <dgm:prSet presAssocID="{AF4D41C1-810E-44C4-B55D-C47095EE186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7AD2708-B981-4A38-BD00-B1C43EF3280C}" type="pres">
      <dgm:prSet presAssocID="{D6B551B2-0EDA-48B6-9767-4384FFA24F0E}" presName="spacer" presStyleCnt="0"/>
      <dgm:spPr/>
    </dgm:pt>
    <dgm:pt modelId="{1CFCB1E5-93F2-4D34-AF50-92DD4CFCD984}" type="pres">
      <dgm:prSet presAssocID="{40F733FC-1228-4481-ACE9-02C71F7DFD3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CE5F03-C252-415F-8D50-DE61A4A1A517}" srcId="{33A78483-1B72-411B-920F-76C73786CA41}" destId="{AF4D41C1-810E-44C4-B55D-C47095EE186C}" srcOrd="3" destOrd="0" parTransId="{34E7B2BB-315F-41AB-B8C7-64633FE829E2}" sibTransId="{D6B551B2-0EDA-48B6-9767-4384FFA24F0E}"/>
    <dgm:cxn modelId="{BC2DB406-8709-499E-B9D5-CB03220E8EED}" type="presOf" srcId="{68CD9B3F-C9C4-4609-B1FE-ED8351BC6905}" destId="{ECAD91DB-1F35-46E1-8B6C-B7511619A838}" srcOrd="0" destOrd="0" presId="urn:microsoft.com/office/officeart/2005/8/layout/vList2"/>
    <dgm:cxn modelId="{EC198D17-F543-4807-B11B-A0D0F1106A8C}" type="presOf" srcId="{AF4D41C1-810E-44C4-B55D-C47095EE186C}" destId="{123740F1-70E1-461D-98C5-4C1246DDFC1E}" srcOrd="0" destOrd="0" presId="urn:microsoft.com/office/officeart/2005/8/layout/vList2"/>
    <dgm:cxn modelId="{52056A23-1AC6-4703-8412-52B274C042EE}" type="presOf" srcId="{C1E7420A-D695-4A18-B156-3B901519ECAA}" destId="{690A021B-600F-4FD6-BE77-AEAF94A5A87E}" srcOrd="0" destOrd="0" presId="urn:microsoft.com/office/officeart/2005/8/layout/vList2"/>
    <dgm:cxn modelId="{C90B463A-4556-4E54-823A-5E515A9BE478}" type="presOf" srcId="{7704AE03-548F-4754-BA01-7498DFE0010D}" destId="{44661812-48D9-4223-8ABF-3BC8D7A1ED9B}" srcOrd="0" destOrd="0" presId="urn:microsoft.com/office/officeart/2005/8/layout/vList2"/>
    <dgm:cxn modelId="{C1B1733A-F01F-4969-B491-0EB4427811ED}" type="presOf" srcId="{33A78483-1B72-411B-920F-76C73786CA41}" destId="{BD913308-8BFE-4AC6-A4D1-71848C8F9125}" srcOrd="0" destOrd="0" presId="urn:microsoft.com/office/officeart/2005/8/layout/vList2"/>
    <dgm:cxn modelId="{95CDE546-A9CA-46B0-B8FE-DCC10CEE5A74}" srcId="{33A78483-1B72-411B-920F-76C73786CA41}" destId="{68CD9B3F-C9C4-4609-B1FE-ED8351BC6905}" srcOrd="0" destOrd="0" parTransId="{DBA2FEDE-011F-4490-A7E0-5F1569A63FA3}" sibTransId="{50CF4064-FFA7-401F-B9CF-B688838492F0}"/>
    <dgm:cxn modelId="{1F5CD152-E365-4966-AE90-981A0C46C60E}" srcId="{33A78483-1B72-411B-920F-76C73786CA41}" destId="{7704AE03-548F-4754-BA01-7498DFE0010D}" srcOrd="1" destOrd="0" parTransId="{6729EB11-3D32-4CB4-A2C3-D6675EACF32D}" sibTransId="{0ECCAD53-B5BF-4CF2-B4DD-1C662BFA1150}"/>
    <dgm:cxn modelId="{03197D79-377C-42AD-AB15-E966C00945DA}" srcId="{33A78483-1B72-411B-920F-76C73786CA41}" destId="{C1E7420A-D695-4A18-B156-3B901519ECAA}" srcOrd="2" destOrd="0" parTransId="{8B626B25-9CDD-4EBD-805E-BA76E71AA8CF}" sibTransId="{E7996323-57D9-46C8-BB73-AF2068943B52}"/>
    <dgm:cxn modelId="{5E255C83-3C86-471C-9046-5D0508CEA13A}" srcId="{33A78483-1B72-411B-920F-76C73786CA41}" destId="{40F733FC-1228-4481-ACE9-02C71F7DFD32}" srcOrd="4" destOrd="0" parTransId="{FD8F2844-FFDA-4DF6-8AE5-23B1A09EBAE0}" sibTransId="{A1FB42A2-33EA-4C7A-8E2D-49F891A76CF2}"/>
    <dgm:cxn modelId="{57B529DC-45AA-4499-B0C9-2E158CD21976}" type="presOf" srcId="{40F733FC-1228-4481-ACE9-02C71F7DFD32}" destId="{1CFCB1E5-93F2-4D34-AF50-92DD4CFCD984}" srcOrd="0" destOrd="0" presId="urn:microsoft.com/office/officeart/2005/8/layout/vList2"/>
    <dgm:cxn modelId="{19A5C308-AFF3-4758-B918-54A9F3D7007E}" type="presParOf" srcId="{BD913308-8BFE-4AC6-A4D1-71848C8F9125}" destId="{ECAD91DB-1F35-46E1-8B6C-B7511619A838}" srcOrd="0" destOrd="0" presId="urn:microsoft.com/office/officeart/2005/8/layout/vList2"/>
    <dgm:cxn modelId="{DF3F4CDD-DFF1-47FE-B87C-DD957896B679}" type="presParOf" srcId="{BD913308-8BFE-4AC6-A4D1-71848C8F9125}" destId="{96307F76-53FF-4DD0-B9D0-9553C34D7B89}" srcOrd="1" destOrd="0" presId="urn:microsoft.com/office/officeart/2005/8/layout/vList2"/>
    <dgm:cxn modelId="{5C8B9675-9D8C-46BD-857A-FF78C90D108E}" type="presParOf" srcId="{BD913308-8BFE-4AC6-A4D1-71848C8F9125}" destId="{44661812-48D9-4223-8ABF-3BC8D7A1ED9B}" srcOrd="2" destOrd="0" presId="urn:microsoft.com/office/officeart/2005/8/layout/vList2"/>
    <dgm:cxn modelId="{ED0BFE67-434F-446F-8D83-7883F647755F}" type="presParOf" srcId="{BD913308-8BFE-4AC6-A4D1-71848C8F9125}" destId="{1535B062-9E61-4789-ACAF-2A52C7AFA60D}" srcOrd="3" destOrd="0" presId="urn:microsoft.com/office/officeart/2005/8/layout/vList2"/>
    <dgm:cxn modelId="{DE5FAF7A-416A-4AAB-91BE-E30310DD7374}" type="presParOf" srcId="{BD913308-8BFE-4AC6-A4D1-71848C8F9125}" destId="{690A021B-600F-4FD6-BE77-AEAF94A5A87E}" srcOrd="4" destOrd="0" presId="urn:microsoft.com/office/officeart/2005/8/layout/vList2"/>
    <dgm:cxn modelId="{C06A12F9-6506-4D54-AF48-FE4AC2C47BAA}" type="presParOf" srcId="{BD913308-8BFE-4AC6-A4D1-71848C8F9125}" destId="{4E70338D-EB05-405D-A602-5D0F5E15C10E}" srcOrd="5" destOrd="0" presId="urn:microsoft.com/office/officeart/2005/8/layout/vList2"/>
    <dgm:cxn modelId="{2C1EDD37-A21E-4CF1-953A-3D87B6E5972F}" type="presParOf" srcId="{BD913308-8BFE-4AC6-A4D1-71848C8F9125}" destId="{123740F1-70E1-461D-98C5-4C1246DDFC1E}" srcOrd="6" destOrd="0" presId="urn:microsoft.com/office/officeart/2005/8/layout/vList2"/>
    <dgm:cxn modelId="{F8265571-5078-4B4B-AF90-23ADEC6EADF1}" type="presParOf" srcId="{BD913308-8BFE-4AC6-A4D1-71848C8F9125}" destId="{47AD2708-B981-4A38-BD00-B1C43EF3280C}" srcOrd="7" destOrd="0" presId="urn:microsoft.com/office/officeart/2005/8/layout/vList2"/>
    <dgm:cxn modelId="{D5415C5D-D1C2-4B20-8D46-D551464F9F54}" type="presParOf" srcId="{BD913308-8BFE-4AC6-A4D1-71848C8F9125}" destId="{1CFCB1E5-93F2-4D34-AF50-92DD4CFCD98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84380-2721-41C9-833E-7196FF22C2EB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6156B-3660-43E1-A3C1-96FEFA9A8A82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8+ Years of Experience.</a:t>
          </a:r>
        </a:p>
      </dsp:txBody>
      <dsp:txXfrm>
        <a:off x="417971" y="2644665"/>
        <a:ext cx="2889450" cy="720000"/>
      </dsp:txXfrm>
    </dsp:sp>
    <dsp:sp modelId="{291CE2E3-7E0E-4AF2-A60E-7B2F1FB86478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37628-30DD-4B91-B296-921812F268B4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Microsoft Certified Trainer.</a:t>
          </a:r>
        </a:p>
      </dsp:txBody>
      <dsp:txXfrm>
        <a:off x="3813075" y="2644665"/>
        <a:ext cx="2889450" cy="720000"/>
      </dsp:txXfrm>
    </dsp:sp>
    <dsp:sp modelId="{ACA495B3-D989-4DC3-A8B5-D97F4769C1CE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C8D7A-8785-4034-BF43-4D60EF7948A8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Microsoft Certified Developer.</a:t>
          </a:r>
        </a:p>
      </dsp:txBody>
      <dsp:txXfrm>
        <a:off x="7208178" y="2644665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CD165-50F0-4784-B529-3D696FD78149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A3ED5-C826-424D-AB2A-FA3C4CBA62A5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996DA-99A0-4C53-8D5F-81CBD15FB8E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Citizen Developer (Low Code/No Code)</a:t>
          </a:r>
        </a:p>
      </dsp:txBody>
      <dsp:txXfrm>
        <a:off x="1342800" y="3255669"/>
        <a:ext cx="3600000" cy="720000"/>
      </dsp:txXfrm>
    </dsp:sp>
    <dsp:sp modelId="{C348FA0A-BFEA-4FD4-9A24-335D3CCFC77C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8290A-D7D7-4D66-8085-B731CCC04BDE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7B4E1-9727-4B31-AD04-50F4791D6A79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Professional Developer(Pro Code)</a:t>
          </a:r>
        </a:p>
      </dsp:txBody>
      <dsp:txXfrm>
        <a:off x="5572800" y="3255669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D91DB-1F35-46E1-8B6C-B7511619A838}">
      <dsp:nvSpPr>
        <dsp:cNvPr id="0" name=""/>
        <dsp:cNvSpPr/>
      </dsp:nvSpPr>
      <dsp:spPr>
        <a:xfrm>
          <a:off x="0" y="53476"/>
          <a:ext cx="5754896" cy="5651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Mendix.</a:t>
          </a:r>
        </a:p>
      </dsp:txBody>
      <dsp:txXfrm>
        <a:off x="27586" y="81062"/>
        <a:ext cx="5699724" cy="509938"/>
      </dsp:txXfrm>
    </dsp:sp>
    <dsp:sp modelId="{44661812-48D9-4223-8ABF-3BC8D7A1ED9B}">
      <dsp:nvSpPr>
        <dsp:cNvPr id="0" name=""/>
        <dsp:cNvSpPr/>
      </dsp:nvSpPr>
      <dsp:spPr>
        <a:xfrm>
          <a:off x="0" y="684826"/>
          <a:ext cx="5754896" cy="5651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OutSystem.</a:t>
          </a:r>
        </a:p>
      </dsp:txBody>
      <dsp:txXfrm>
        <a:off x="27586" y="712412"/>
        <a:ext cx="5699724" cy="509938"/>
      </dsp:txXfrm>
    </dsp:sp>
    <dsp:sp modelId="{690A021B-600F-4FD6-BE77-AEAF94A5A87E}">
      <dsp:nvSpPr>
        <dsp:cNvPr id="0" name=""/>
        <dsp:cNvSpPr/>
      </dsp:nvSpPr>
      <dsp:spPr>
        <a:xfrm>
          <a:off x="0" y="1316176"/>
          <a:ext cx="5754896" cy="5651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PowerPlatform.</a:t>
          </a:r>
        </a:p>
      </dsp:txBody>
      <dsp:txXfrm>
        <a:off x="27586" y="1343762"/>
        <a:ext cx="5699724" cy="509938"/>
      </dsp:txXfrm>
    </dsp:sp>
    <dsp:sp modelId="{123740F1-70E1-461D-98C5-4C1246DDFC1E}">
      <dsp:nvSpPr>
        <dsp:cNvPr id="0" name=""/>
        <dsp:cNvSpPr/>
      </dsp:nvSpPr>
      <dsp:spPr>
        <a:xfrm>
          <a:off x="0" y="1947527"/>
          <a:ext cx="5754896" cy="5651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Kissflow</a:t>
          </a:r>
        </a:p>
      </dsp:txBody>
      <dsp:txXfrm>
        <a:off x="27586" y="1975113"/>
        <a:ext cx="5699724" cy="509938"/>
      </dsp:txXfrm>
    </dsp:sp>
    <dsp:sp modelId="{1CFCB1E5-93F2-4D34-AF50-92DD4CFCD984}">
      <dsp:nvSpPr>
        <dsp:cNvPr id="0" name=""/>
        <dsp:cNvSpPr/>
      </dsp:nvSpPr>
      <dsp:spPr>
        <a:xfrm>
          <a:off x="0" y="2578877"/>
          <a:ext cx="5754896" cy="5651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Wix</a:t>
          </a:r>
        </a:p>
      </dsp:txBody>
      <dsp:txXfrm>
        <a:off x="27586" y="2606463"/>
        <a:ext cx="5699724" cy="50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BF8F9-83C7-4505-A42F-31F1764DAEA3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25A53-095A-42CD-A958-ED1BEE751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45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25A53-095A-42CD-A958-ED1BEE75180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83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277D-9680-5A6B-38BC-6E64940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D214B-2C08-84A5-02E2-DEEAF0F7F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22903-F9F7-4260-6F10-E3094616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5EA6-D92B-D8A8-11C6-39B35CDB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C9988-DCD4-B138-B6F0-D0F74EB9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10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A831-B8AF-7449-327B-F92546C5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9942D-5F82-A226-5336-6B90871E5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1AC83-2BBF-9838-8763-811A2129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E37C-52E9-E781-5B14-03A3E6D2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B68B5-93F9-2B95-973F-AC094BD3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9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7AF04-54B2-13E7-DE7F-5262C0B85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97B3F-A30C-7529-2056-209C7F18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05020-7673-51C6-ECA5-098974431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ED28E-D780-33CC-F5AF-9E5F62CA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D1885-83D3-740B-BD85-2208A4DE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22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50C8-E471-6E74-677B-5DF713A5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6655C-BDE2-28A7-FE83-1CB9D2FF7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5CDE5-9DBD-2D75-180F-36E3C415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EB34-242B-1A8D-11B4-BCAAA99E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849F5-E301-46E3-7D06-F9348115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74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A5E1-1E92-A193-5892-C833B63FD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779F-4F44-4B61-41A4-2CDF805B7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4A96F-11ED-2B01-5C07-887D759C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ECCEC-1B2A-536D-3D3E-7679BB7D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FD45E-18DE-F57A-7204-447F1536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39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5BB7-BF1B-8BA2-6477-D89E2300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22B9-BD2C-016A-9D95-5869183146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E190-2EFE-ACF3-EC5C-B2A564056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C7C8D-4556-FB0A-5E92-D4DEFC98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1B20C-F7A9-6C0D-6E72-EBE8B8FB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99897-B5ED-5168-83EE-DFC88A45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6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9B7D-70D9-EC06-C794-DEC42D1B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7FC2E-5EDA-64F4-C2A0-72F773EA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A8080-D621-59DB-F3DB-E06007DFA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F0855-ABEF-661C-49E4-5BF3637B3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C5312-A6F3-AEA8-45E5-8CC473118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09F91-64B7-B350-03E0-424F2B57E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1E6BF1-69C3-8715-C0CC-F36FCD1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3269A-1216-F701-95D8-E49495CF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73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7521-D87D-AFA5-B796-6493D1C2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C4822-8A44-1556-37CA-DF19A812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DB0F-C69B-DE3C-70B3-D304A9FB8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B3A4B-C169-0D63-C6E6-0ED90325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05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4B0D1-F06E-5240-DF1B-8C455DE4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625DA-2DE7-58AA-1DE5-A593292E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09DF6-9991-6FF1-41B5-AE0AE8DA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74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6E35-70E0-E4B8-6FB1-E5ACEE74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6227-A99A-C5ED-089B-BF13C9725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56278-481F-5A3C-C588-35A7CC486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B628E-531C-E117-AAD3-B5FE5C11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3E0B3-E1B3-84A1-EA99-9183180B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7300C-830D-7D9E-CEA8-AC95B307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07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D718-237E-FC3D-1AF7-73DF2C2F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9006D7-E7E7-632A-AEC5-C1B249880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DD18E-E787-442E-1C4E-3FFD463E4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9C2E8-5A94-88BF-12BF-7577603F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0748E-E2EB-0453-4AC9-692F79F0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8CA91-A627-09C2-1E9E-2EBD6476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07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F1BD0-08A7-428A-67BF-CAD67F52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9F140-F828-BB30-137D-DE4F206F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F460C-1E87-8159-51EC-2832A6B3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3BD816-2787-49D8-8EA6-E386797EF0BC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0C6F-833A-FF79-A558-6337C4D39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A20C3-E9DE-5120-DB4A-D85387EAF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5B76E6-272C-468D-8D1B-533075BFC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2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in/microsoft-365/enterprise/e3?activetab=pivot:overviewta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apps.microsoft.com/sv-se/blog/microsoft-powerapps-learning-resourc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.powerapp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BD30A-AE9B-BC17-7FC7-E04D745A9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PowerApps and Power Automate Training</a:t>
            </a:r>
            <a:endParaRPr lang="en-IN" sz="4800" dirty="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26ACF-5BDD-24B8-EC6C-3A927A3FB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By Visual Path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Trainer : Hemendra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061C-2BEC-069B-11B1-FDA33911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Trail License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87BAB-13AA-659F-3F1E-A7C66E1E8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>
                <a:hlinkClick r:id="rId2"/>
              </a:rPr>
              <a:t>Microsoft 365 E3 | Microsoft 365 Enterprise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60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428B-1BEA-8C8D-9EBA-E9277F6F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10303-9BDA-9933-E15B-728770CA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Microsoft Power Platform: Learning Resources | Microsoft Power Apps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766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C59D20-EFEF-14CF-EDC8-4D11C9B04A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70189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13A543C-3F19-1AB7-8D8E-E7D55ACDABF7}"/>
              </a:ext>
            </a:extLst>
          </p:cNvPr>
          <p:cNvSpPr txBox="1">
            <a:spLocks/>
          </p:cNvSpPr>
          <p:nvPr/>
        </p:nvSpPr>
        <p:spPr>
          <a:xfrm>
            <a:off x="340291" y="488601"/>
            <a:ext cx="11511418" cy="588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About Me</a:t>
            </a:r>
            <a:endParaRPr lang="en-US" dirty="0">
              <a:solidFill>
                <a:srgbClr val="49C5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5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C6A268-880A-95A6-94BD-9BAA8C041101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Developers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AE84D9-93AF-BF50-88EE-544E4E318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775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09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217C45-2DB3-7C56-8963-9E2AC1EA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2510"/>
            <a:ext cx="11277600" cy="47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2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125D1-3602-0BA1-5A77-E6F142E9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/>
              <a:t>Popular Low Code Tools</a:t>
            </a:r>
            <a:endParaRPr lang="en-IN" sz="4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40CEE5-1811-9FB6-DCE2-C31CF9AD17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45263"/>
              </p:ext>
            </p:extLst>
          </p:nvPr>
        </p:nvGraphicFramePr>
        <p:xfrm>
          <a:off x="5596502" y="2405894"/>
          <a:ext cx="5754896" cy="3197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28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3">
            <a:extLst>
              <a:ext uri="{FF2B5EF4-FFF2-40B4-BE49-F238E27FC236}">
                <a16:creationId xmlns:a16="http://schemas.microsoft.com/office/drawing/2014/main" id="{1B2767B3-0A2D-8950-4004-78E69C07A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4873302"/>
            <a:ext cx="12192000" cy="1477328"/>
          </a:xfrm>
          <a:prstGeom prst="rect">
            <a:avLst/>
          </a:prstGeom>
          <a:solidFill>
            <a:srgbClr val="E9EE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0E596C-9301-C61F-6C27-DE7EB676A867}"/>
              </a:ext>
            </a:extLst>
          </p:cNvPr>
          <p:cNvSpPr txBox="1">
            <a:spLocks/>
          </p:cNvSpPr>
          <p:nvPr/>
        </p:nvSpPr>
        <p:spPr>
          <a:xfrm>
            <a:off x="340291" y="488601"/>
            <a:ext cx="11511418" cy="588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Microsoft Power Platform | Low Code Platform</a:t>
            </a:r>
            <a:endParaRPr lang="en-US" dirty="0">
              <a:solidFill>
                <a:srgbClr val="49C5B1"/>
              </a:solidFill>
            </a:endParaRPr>
          </a:p>
        </p:txBody>
      </p:sp>
      <p:pic>
        <p:nvPicPr>
          <p:cNvPr id="6" name="Picture 5" descr="Power BI icon">
            <a:extLst>
              <a:ext uri="{FF2B5EF4-FFF2-40B4-BE49-F238E27FC236}">
                <a16:creationId xmlns:a16="http://schemas.microsoft.com/office/drawing/2014/main" id="{DB45550C-48C8-1B4A-D6CB-7CA2F2C459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811" y="1897275"/>
            <a:ext cx="910456" cy="9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231">
            <a:extLst>
              <a:ext uri="{FF2B5EF4-FFF2-40B4-BE49-F238E27FC236}">
                <a16:creationId xmlns:a16="http://schemas.microsoft.com/office/drawing/2014/main" id="{7829C327-5D02-B050-6A9B-7A021F43CE0D}"/>
              </a:ext>
            </a:extLst>
          </p:cNvPr>
          <p:cNvSpPr/>
          <p:nvPr/>
        </p:nvSpPr>
        <p:spPr>
          <a:xfrm>
            <a:off x="10111359" y="2983950"/>
            <a:ext cx="1737360" cy="964441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/>
          <a:p>
            <a:pPr marR="0" lvl="0" indent="0" algn="ctr" defTabSz="861251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51C5C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Power BI</a:t>
            </a:r>
          </a:p>
        </p:txBody>
      </p:sp>
      <p:pic>
        <p:nvPicPr>
          <p:cNvPr id="8" name="Picture 2" descr="Power apps icon">
            <a:extLst>
              <a:ext uri="{FF2B5EF4-FFF2-40B4-BE49-F238E27FC236}">
                <a16:creationId xmlns:a16="http://schemas.microsoft.com/office/drawing/2014/main" id="{3614DE77-B65F-D768-81B9-D530A7D279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25" y="1940464"/>
            <a:ext cx="910456" cy="9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31">
            <a:extLst>
              <a:ext uri="{FF2B5EF4-FFF2-40B4-BE49-F238E27FC236}">
                <a16:creationId xmlns:a16="http://schemas.microsoft.com/office/drawing/2014/main" id="{091709B7-1845-BD23-2429-09781123B96C}"/>
              </a:ext>
            </a:extLst>
          </p:cNvPr>
          <p:cNvSpPr/>
          <p:nvPr/>
        </p:nvSpPr>
        <p:spPr>
          <a:xfrm>
            <a:off x="579373" y="3027139"/>
            <a:ext cx="1653163" cy="1451578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/>
          <a:p>
            <a:pPr marL="0" marR="0" lvl="0" indent="0" algn="ctr" defTabSz="861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51C5C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Power </a:t>
            </a:r>
            <a:r>
              <a:rPr lang="en-US" sz="1600" b="1" dirty="0">
                <a:solidFill>
                  <a:srgbClr val="351C5C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Apps</a:t>
            </a:r>
          </a:p>
        </p:txBody>
      </p:sp>
      <p:pic>
        <p:nvPicPr>
          <p:cNvPr id="10" name="Picture 4" descr="Power Automate icon">
            <a:extLst>
              <a:ext uri="{FF2B5EF4-FFF2-40B4-BE49-F238E27FC236}">
                <a16:creationId xmlns:a16="http://schemas.microsoft.com/office/drawing/2014/main" id="{25017D30-5C3C-17FA-CB60-DACAEA8E84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772" y="1944145"/>
            <a:ext cx="910456" cy="9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231">
            <a:extLst>
              <a:ext uri="{FF2B5EF4-FFF2-40B4-BE49-F238E27FC236}">
                <a16:creationId xmlns:a16="http://schemas.microsoft.com/office/drawing/2014/main" id="{2AF359F7-16B6-79E8-7053-3ADC8FE4FADA}"/>
              </a:ext>
            </a:extLst>
          </p:cNvPr>
          <p:cNvSpPr/>
          <p:nvPr/>
        </p:nvSpPr>
        <p:spPr>
          <a:xfrm>
            <a:off x="2941320" y="3030820"/>
            <a:ext cx="1737360" cy="964441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/>
          <a:p>
            <a:pPr marL="0" marR="0" lvl="0" indent="0" algn="ctr" defTabSz="861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51C5C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Power Automate</a:t>
            </a:r>
          </a:p>
        </p:txBody>
      </p:sp>
      <p:pic>
        <p:nvPicPr>
          <p:cNvPr id="12" name="Picture 15" descr="Power Virtual Agents icon">
            <a:extLst>
              <a:ext uri="{FF2B5EF4-FFF2-40B4-BE49-F238E27FC236}">
                <a16:creationId xmlns:a16="http://schemas.microsoft.com/office/drawing/2014/main" id="{AD82C93E-D21B-852D-8134-4448E6E54C8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72" y="1942374"/>
            <a:ext cx="908550" cy="90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36">
            <a:extLst>
              <a:ext uri="{FF2B5EF4-FFF2-40B4-BE49-F238E27FC236}">
                <a16:creationId xmlns:a16="http://schemas.microsoft.com/office/drawing/2014/main" id="{C811EE02-6793-3AF0-460B-7D664E72B2E1}"/>
              </a:ext>
            </a:extLst>
          </p:cNvPr>
          <p:cNvSpPr/>
          <p:nvPr/>
        </p:nvSpPr>
        <p:spPr>
          <a:xfrm>
            <a:off x="5303268" y="3027315"/>
            <a:ext cx="1737359" cy="964441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/>
          <a:p>
            <a:pPr algn="ctr" defTabSz="861251">
              <a:spcAft>
                <a:spcPts val="400"/>
              </a:spcAft>
              <a:defRPr/>
            </a:pPr>
            <a:r>
              <a:rPr lang="en-US" sz="1600" b="1" dirty="0">
                <a:solidFill>
                  <a:srgbClr val="351C5C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Power Virtual Agents</a:t>
            </a:r>
          </a:p>
        </p:txBody>
      </p:sp>
      <p:pic>
        <p:nvPicPr>
          <p:cNvPr id="14" name="Graphic 17" descr="Power Pages icon">
            <a:extLst>
              <a:ext uri="{FF2B5EF4-FFF2-40B4-BE49-F238E27FC236}">
                <a16:creationId xmlns:a16="http://schemas.microsoft.com/office/drawing/2014/main" id="{F9AA9AF5-B840-B2A3-DF5C-95D8B8FA3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7560" y="1948654"/>
            <a:ext cx="841904" cy="908550"/>
          </a:xfrm>
          <a:prstGeom prst="rect">
            <a:avLst/>
          </a:prstGeom>
        </p:spPr>
      </p:pic>
      <p:sp>
        <p:nvSpPr>
          <p:cNvPr id="15" name="Rectangle 1236">
            <a:extLst>
              <a:ext uri="{FF2B5EF4-FFF2-40B4-BE49-F238E27FC236}">
                <a16:creationId xmlns:a16="http://schemas.microsoft.com/office/drawing/2014/main" id="{6CDB191D-F819-00F3-C924-49F586DC6D12}"/>
              </a:ext>
            </a:extLst>
          </p:cNvPr>
          <p:cNvSpPr/>
          <p:nvPr/>
        </p:nvSpPr>
        <p:spPr>
          <a:xfrm>
            <a:off x="7699832" y="3011186"/>
            <a:ext cx="1737360" cy="964441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/>
          <a:p>
            <a:pPr marR="0" lvl="0" indent="0" algn="ctr" defTabSz="861251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51C5C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Power Pages</a:t>
            </a:r>
          </a:p>
        </p:txBody>
      </p:sp>
      <p:grpSp>
        <p:nvGrpSpPr>
          <p:cNvPr id="16" name="Group 37" descr="Data connectors&#10;">
            <a:extLst>
              <a:ext uri="{FF2B5EF4-FFF2-40B4-BE49-F238E27FC236}">
                <a16:creationId xmlns:a16="http://schemas.microsoft.com/office/drawing/2014/main" id="{0240827A-7C87-D368-E3C7-AF3E4685FB7A}"/>
              </a:ext>
            </a:extLst>
          </p:cNvPr>
          <p:cNvGrpSpPr/>
          <p:nvPr/>
        </p:nvGrpSpPr>
        <p:grpSpPr>
          <a:xfrm>
            <a:off x="1211961" y="5074389"/>
            <a:ext cx="1554480" cy="1106775"/>
            <a:chOff x="1040075" y="3360200"/>
            <a:chExt cx="1554480" cy="1106775"/>
          </a:xfrm>
        </p:grpSpPr>
        <p:grpSp>
          <p:nvGrpSpPr>
            <p:cNvPr id="17" name="Group 19" descr="Data connectors icon">
              <a:extLst>
                <a:ext uri="{FF2B5EF4-FFF2-40B4-BE49-F238E27FC236}">
                  <a16:creationId xmlns:a16="http://schemas.microsoft.com/office/drawing/2014/main" id="{8EB4D9A9-FE50-6468-16DD-660DCA5C6FCE}"/>
                </a:ext>
              </a:extLst>
            </p:cNvPr>
            <p:cNvGrpSpPr/>
            <p:nvPr/>
          </p:nvGrpSpPr>
          <p:grpSpPr>
            <a:xfrm>
              <a:off x="1590760" y="3360200"/>
              <a:ext cx="436221" cy="416340"/>
              <a:chOff x="1651720" y="5057998"/>
              <a:chExt cx="436221" cy="416340"/>
            </a:xfrm>
          </p:grpSpPr>
          <p:grpSp>
            <p:nvGrpSpPr>
              <p:cNvPr id="19" name="Group 20">
                <a:extLst>
                  <a:ext uri="{FF2B5EF4-FFF2-40B4-BE49-F238E27FC236}">
                    <a16:creationId xmlns:a16="http://schemas.microsoft.com/office/drawing/2014/main" id="{A7CCCB06-C763-FD57-BBCF-2146435F1ED6}"/>
                  </a:ext>
                </a:extLst>
              </p:cNvPr>
              <p:cNvGrpSpPr/>
              <p:nvPr/>
            </p:nvGrpSpPr>
            <p:grpSpPr>
              <a:xfrm>
                <a:off x="1651721" y="5057999"/>
                <a:ext cx="436220" cy="416339"/>
                <a:chOff x="1682008" y="3094081"/>
                <a:chExt cx="376136" cy="358993"/>
              </a:xfrm>
              <a:noFill/>
            </p:grpSpPr>
            <p:sp>
              <p:nvSpPr>
                <p:cNvPr id="24" name="Freeform: Shape 25">
                  <a:extLst>
                    <a:ext uri="{FF2B5EF4-FFF2-40B4-BE49-F238E27FC236}">
                      <a16:creationId xmlns:a16="http://schemas.microsoft.com/office/drawing/2014/main" id="{E61C21E9-56DC-10D1-E0B0-04FFF4BDB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27769">
                  <a:off x="1717012" y="3296097"/>
                  <a:ext cx="121973" cy="191982"/>
                </a:xfrm>
                <a:custGeom>
                  <a:avLst/>
                  <a:gdLst>
                    <a:gd name="connsiteX0" fmla="*/ 0 w 121973"/>
                    <a:gd name="connsiteY0" fmla="*/ 0 h 191981"/>
                    <a:gd name="connsiteX1" fmla="*/ 121973 w 121973"/>
                    <a:gd name="connsiteY1" fmla="*/ 0 h 191981"/>
                    <a:gd name="connsiteX2" fmla="*/ 121973 w 121973"/>
                    <a:gd name="connsiteY2" fmla="*/ 47438 h 191981"/>
                    <a:gd name="connsiteX3" fmla="*/ 118254 w 121973"/>
                    <a:gd name="connsiteY3" fmla="*/ 66248 h 191981"/>
                    <a:gd name="connsiteX4" fmla="*/ 110771 w 121973"/>
                    <a:gd name="connsiteY4" fmla="*/ 82407 h 191981"/>
                    <a:gd name="connsiteX5" fmla="*/ 97059 w 121973"/>
                    <a:gd name="connsiteY5" fmla="*/ 96170 h 191981"/>
                    <a:gd name="connsiteX6" fmla="*/ 80882 w 121973"/>
                    <a:gd name="connsiteY6" fmla="*/ 104938 h 191981"/>
                    <a:gd name="connsiteX7" fmla="*/ 80882 w 121973"/>
                    <a:gd name="connsiteY7" fmla="*/ 189863 h 191981"/>
                    <a:gd name="connsiteX8" fmla="*/ 80449 w 121973"/>
                    <a:gd name="connsiteY8" fmla="*/ 191981 h 191981"/>
                    <a:gd name="connsiteX9" fmla="*/ 39430 w 121973"/>
                    <a:gd name="connsiteY9" fmla="*/ 191981 h 191981"/>
                    <a:gd name="connsiteX10" fmla="*/ 39836 w 121973"/>
                    <a:gd name="connsiteY10" fmla="*/ 189863 h 191981"/>
                    <a:gd name="connsiteX11" fmla="*/ 39836 w 121973"/>
                    <a:gd name="connsiteY11" fmla="*/ 104938 h 191981"/>
                    <a:gd name="connsiteX12" fmla="*/ 23660 w 121973"/>
                    <a:gd name="connsiteY12" fmla="*/ 96170 h 191981"/>
                    <a:gd name="connsiteX13" fmla="*/ 9948 w 121973"/>
                    <a:gd name="connsiteY13" fmla="*/ 82407 h 191981"/>
                    <a:gd name="connsiteX14" fmla="*/ 2464 w 121973"/>
                    <a:gd name="connsiteY14" fmla="*/ 66248 h 191981"/>
                    <a:gd name="connsiteX15" fmla="*/ 0 w 121973"/>
                    <a:gd name="connsiteY15" fmla="*/ 47438 h 191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21973" h="191981">
                      <a:moveTo>
                        <a:pt x="0" y="0"/>
                      </a:moveTo>
                      <a:lnTo>
                        <a:pt x="121973" y="0"/>
                      </a:lnTo>
                      <a:lnTo>
                        <a:pt x="121973" y="47438"/>
                      </a:lnTo>
                      <a:cubicBezTo>
                        <a:pt x="121973" y="53657"/>
                        <a:pt x="120718" y="59927"/>
                        <a:pt x="118254" y="66248"/>
                      </a:cubicBezTo>
                      <a:cubicBezTo>
                        <a:pt x="116999" y="72467"/>
                        <a:pt x="113280" y="77411"/>
                        <a:pt x="110771" y="82407"/>
                      </a:cubicBezTo>
                      <a:cubicBezTo>
                        <a:pt x="107051" y="88677"/>
                        <a:pt x="102077" y="92398"/>
                        <a:pt x="97059" y="96170"/>
                      </a:cubicBezTo>
                      <a:cubicBezTo>
                        <a:pt x="92085" y="99942"/>
                        <a:pt x="87111" y="103664"/>
                        <a:pt x="80882" y="104938"/>
                      </a:cubicBezTo>
                      <a:lnTo>
                        <a:pt x="80882" y="189863"/>
                      </a:lnTo>
                      <a:lnTo>
                        <a:pt x="80449" y="191981"/>
                      </a:lnTo>
                      <a:lnTo>
                        <a:pt x="39430" y="191981"/>
                      </a:lnTo>
                      <a:lnTo>
                        <a:pt x="39836" y="189863"/>
                      </a:lnTo>
                      <a:lnTo>
                        <a:pt x="39836" y="104938"/>
                      </a:lnTo>
                      <a:cubicBezTo>
                        <a:pt x="33608" y="103664"/>
                        <a:pt x="28633" y="99942"/>
                        <a:pt x="23660" y="96170"/>
                      </a:cubicBezTo>
                      <a:cubicBezTo>
                        <a:pt x="18641" y="92398"/>
                        <a:pt x="13667" y="88677"/>
                        <a:pt x="9948" y="82407"/>
                      </a:cubicBezTo>
                      <a:cubicBezTo>
                        <a:pt x="7438" y="77411"/>
                        <a:pt x="3719" y="72467"/>
                        <a:pt x="2464" y="66248"/>
                      </a:cubicBezTo>
                      <a:cubicBezTo>
                        <a:pt x="0" y="59927"/>
                        <a:pt x="0" y="53657"/>
                        <a:pt x="0" y="47438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26">
                  <a:extLst>
                    <a:ext uri="{FF2B5EF4-FFF2-40B4-BE49-F238E27FC236}">
                      <a16:creationId xmlns:a16="http://schemas.microsoft.com/office/drawing/2014/main" id="{4F80998D-79B9-6866-F083-EEFCF3637F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3472231" flipH="1">
                  <a:off x="1936171" y="3094081"/>
                  <a:ext cx="121973" cy="191981"/>
                </a:xfrm>
                <a:custGeom>
                  <a:avLst/>
                  <a:gdLst>
                    <a:gd name="connsiteX0" fmla="*/ 0 w 121973"/>
                    <a:gd name="connsiteY0" fmla="*/ 0 h 191981"/>
                    <a:gd name="connsiteX1" fmla="*/ 121973 w 121973"/>
                    <a:gd name="connsiteY1" fmla="*/ 0 h 191981"/>
                    <a:gd name="connsiteX2" fmla="*/ 121973 w 121973"/>
                    <a:gd name="connsiteY2" fmla="*/ 47438 h 191981"/>
                    <a:gd name="connsiteX3" fmla="*/ 118254 w 121973"/>
                    <a:gd name="connsiteY3" fmla="*/ 66248 h 191981"/>
                    <a:gd name="connsiteX4" fmla="*/ 110771 w 121973"/>
                    <a:gd name="connsiteY4" fmla="*/ 82407 h 191981"/>
                    <a:gd name="connsiteX5" fmla="*/ 97059 w 121973"/>
                    <a:gd name="connsiteY5" fmla="*/ 96170 h 191981"/>
                    <a:gd name="connsiteX6" fmla="*/ 80882 w 121973"/>
                    <a:gd name="connsiteY6" fmla="*/ 104938 h 191981"/>
                    <a:gd name="connsiteX7" fmla="*/ 80882 w 121973"/>
                    <a:gd name="connsiteY7" fmla="*/ 189863 h 191981"/>
                    <a:gd name="connsiteX8" fmla="*/ 80449 w 121973"/>
                    <a:gd name="connsiteY8" fmla="*/ 191981 h 191981"/>
                    <a:gd name="connsiteX9" fmla="*/ 39430 w 121973"/>
                    <a:gd name="connsiteY9" fmla="*/ 191981 h 191981"/>
                    <a:gd name="connsiteX10" fmla="*/ 39836 w 121973"/>
                    <a:gd name="connsiteY10" fmla="*/ 189863 h 191981"/>
                    <a:gd name="connsiteX11" fmla="*/ 39836 w 121973"/>
                    <a:gd name="connsiteY11" fmla="*/ 104938 h 191981"/>
                    <a:gd name="connsiteX12" fmla="*/ 23660 w 121973"/>
                    <a:gd name="connsiteY12" fmla="*/ 96170 h 191981"/>
                    <a:gd name="connsiteX13" fmla="*/ 9948 w 121973"/>
                    <a:gd name="connsiteY13" fmla="*/ 82407 h 191981"/>
                    <a:gd name="connsiteX14" fmla="*/ 2464 w 121973"/>
                    <a:gd name="connsiteY14" fmla="*/ 66248 h 191981"/>
                    <a:gd name="connsiteX15" fmla="*/ 0 w 121973"/>
                    <a:gd name="connsiteY15" fmla="*/ 47438 h 191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21973" h="191981">
                      <a:moveTo>
                        <a:pt x="0" y="0"/>
                      </a:moveTo>
                      <a:lnTo>
                        <a:pt x="121973" y="0"/>
                      </a:lnTo>
                      <a:lnTo>
                        <a:pt x="121973" y="47438"/>
                      </a:lnTo>
                      <a:cubicBezTo>
                        <a:pt x="121973" y="53657"/>
                        <a:pt x="120718" y="59927"/>
                        <a:pt x="118254" y="66248"/>
                      </a:cubicBezTo>
                      <a:cubicBezTo>
                        <a:pt x="116999" y="72467"/>
                        <a:pt x="113280" y="77411"/>
                        <a:pt x="110771" y="82407"/>
                      </a:cubicBezTo>
                      <a:cubicBezTo>
                        <a:pt x="107051" y="88677"/>
                        <a:pt x="102077" y="92398"/>
                        <a:pt x="97059" y="96170"/>
                      </a:cubicBezTo>
                      <a:cubicBezTo>
                        <a:pt x="92085" y="99942"/>
                        <a:pt x="87111" y="103664"/>
                        <a:pt x="80882" y="104938"/>
                      </a:cubicBezTo>
                      <a:lnTo>
                        <a:pt x="80882" y="189863"/>
                      </a:lnTo>
                      <a:lnTo>
                        <a:pt x="80449" y="191981"/>
                      </a:lnTo>
                      <a:lnTo>
                        <a:pt x="39430" y="191981"/>
                      </a:lnTo>
                      <a:lnTo>
                        <a:pt x="39836" y="189863"/>
                      </a:lnTo>
                      <a:lnTo>
                        <a:pt x="39836" y="104938"/>
                      </a:lnTo>
                      <a:cubicBezTo>
                        <a:pt x="33608" y="103664"/>
                        <a:pt x="28633" y="99942"/>
                        <a:pt x="23660" y="96170"/>
                      </a:cubicBezTo>
                      <a:cubicBezTo>
                        <a:pt x="18641" y="92398"/>
                        <a:pt x="13667" y="88677"/>
                        <a:pt x="9948" y="82407"/>
                      </a:cubicBezTo>
                      <a:cubicBezTo>
                        <a:pt x="7438" y="77411"/>
                        <a:pt x="3719" y="72467"/>
                        <a:pt x="2464" y="66248"/>
                      </a:cubicBezTo>
                      <a:cubicBezTo>
                        <a:pt x="0" y="59927"/>
                        <a:pt x="0" y="53657"/>
                        <a:pt x="0" y="47438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Freeform: Shape 21">
                <a:extLst>
                  <a:ext uri="{FF2B5EF4-FFF2-40B4-BE49-F238E27FC236}">
                    <a16:creationId xmlns:a16="http://schemas.microsoft.com/office/drawing/2014/main" id="{7AAD4955-B23A-D9CE-1045-9DD9A218FE0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27769">
                <a:off x="1692315" y="5292285"/>
                <a:ext cx="141457" cy="222648"/>
              </a:xfrm>
              <a:custGeom>
                <a:avLst/>
                <a:gdLst>
                  <a:gd name="connsiteX0" fmla="*/ 0 w 121973"/>
                  <a:gd name="connsiteY0" fmla="*/ 0 h 191981"/>
                  <a:gd name="connsiteX1" fmla="*/ 121973 w 121973"/>
                  <a:gd name="connsiteY1" fmla="*/ 0 h 191981"/>
                  <a:gd name="connsiteX2" fmla="*/ 121973 w 121973"/>
                  <a:gd name="connsiteY2" fmla="*/ 47438 h 191981"/>
                  <a:gd name="connsiteX3" fmla="*/ 118254 w 121973"/>
                  <a:gd name="connsiteY3" fmla="*/ 66248 h 191981"/>
                  <a:gd name="connsiteX4" fmla="*/ 110771 w 121973"/>
                  <a:gd name="connsiteY4" fmla="*/ 82407 h 191981"/>
                  <a:gd name="connsiteX5" fmla="*/ 97059 w 121973"/>
                  <a:gd name="connsiteY5" fmla="*/ 96170 h 191981"/>
                  <a:gd name="connsiteX6" fmla="*/ 80882 w 121973"/>
                  <a:gd name="connsiteY6" fmla="*/ 104938 h 191981"/>
                  <a:gd name="connsiteX7" fmla="*/ 80882 w 121973"/>
                  <a:gd name="connsiteY7" fmla="*/ 189863 h 191981"/>
                  <a:gd name="connsiteX8" fmla="*/ 80449 w 121973"/>
                  <a:gd name="connsiteY8" fmla="*/ 191981 h 191981"/>
                  <a:gd name="connsiteX9" fmla="*/ 39430 w 121973"/>
                  <a:gd name="connsiteY9" fmla="*/ 191981 h 191981"/>
                  <a:gd name="connsiteX10" fmla="*/ 39836 w 121973"/>
                  <a:gd name="connsiteY10" fmla="*/ 189863 h 191981"/>
                  <a:gd name="connsiteX11" fmla="*/ 39836 w 121973"/>
                  <a:gd name="connsiteY11" fmla="*/ 104938 h 191981"/>
                  <a:gd name="connsiteX12" fmla="*/ 23660 w 121973"/>
                  <a:gd name="connsiteY12" fmla="*/ 96170 h 191981"/>
                  <a:gd name="connsiteX13" fmla="*/ 9948 w 121973"/>
                  <a:gd name="connsiteY13" fmla="*/ 82407 h 191981"/>
                  <a:gd name="connsiteX14" fmla="*/ 2464 w 121973"/>
                  <a:gd name="connsiteY14" fmla="*/ 66248 h 191981"/>
                  <a:gd name="connsiteX15" fmla="*/ 0 w 121973"/>
                  <a:gd name="connsiteY15" fmla="*/ 47438 h 19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73" h="191981">
                    <a:moveTo>
                      <a:pt x="0" y="0"/>
                    </a:moveTo>
                    <a:lnTo>
                      <a:pt x="121973" y="0"/>
                    </a:lnTo>
                    <a:lnTo>
                      <a:pt x="121973" y="47438"/>
                    </a:lnTo>
                    <a:cubicBezTo>
                      <a:pt x="121973" y="53657"/>
                      <a:pt x="120718" y="59927"/>
                      <a:pt x="118254" y="66248"/>
                    </a:cubicBezTo>
                    <a:cubicBezTo>
                      <a:pt x="116999" y="72467"/>
                      <a:pt x="113280" y="77411"/>
                      <a:pt x="110771" y="82407"/>
                    </a:cubicBezTo>
                    <a:cubicBezTo>
                      <a:pt x="107051" y="88677"/>
                      <a:pt x="102077" y="92398"/>
                      <a:pt x="97059" y="96170"/>
                    </a:cubicBezTo>
                    <a:cubicBezTo>
                      <a:pt x="92085" y="99942"/>
                      <a:pt x="87111" y="103664"/>
                      <a:pt x="80882" y="104938"/>
                    </a:cubicBezTo>
                    <a:lnTo>
                      <a:pt x="80882" y="189863"/>
                    </a:lnTo>
                    <a:lnTo>
                      <a:pt x="80449" y="191981"/>
                    </a:lnTo>
                    <a:lnTo>
                      <a:pt x="39430" y="191981"/>
                    </a:lnTo>
                    <a:lnTo>
                      <a:pt x="39836" y="189863"/>
                    </a:lnTo>
                    <a:lnTo>
                      <a:pt x="39836" y="104938"/>
                    </a:lnTo>
                    <a:cubicBezTo>
                      <a:pt x="33608" y="103664"/>
                      <a:pt x="28633" y="99942"/>
                      <a:pt x="23660" y="96170"/>
                    </a:cubicBezTo>
                    <a:cubicBezTo>
                      <a:pt x="18641" y="92398"/>
                      <a:pt x="13667" y="88677"/>
                      <a:pt x="9948" y="82407"/>
                    </a:cubicBezTo>
                    <a:cubicBezTo>
                      <a:pt x="7438" y="77411"/>
                      <a:pt x="3719" y="72467"/>
                      <a:pt x="2464" y="66248"/>
                    </a:cubicBezTo>
                    <a:cubicBezTo>
                      <a:pt x="0" y="59927"/>
                      <a:pt x="0" y="53657"/>
                      <a:pt x="0" y="4743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2">
                <a:extLst>
                  <a:ext uri="{FF2B5EF4-FFF2-40B4-BE49-F238E27FC236}">
                    <a16:creationId xmlns:a16="http://schemas.microsoft.com/office/drawing/2014/main" id="{EF28C750-3925-72AC-8EE0-652DF81689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472231" flipH="1">
                <a:off x="1946483" y="5057998"/>
                <a:ext cx="141457" cy="222648"/>
              </a:xfrm>
              <a:custGeom>
                <a:avLst/>
                <a:gdLst>
                  <a:gd name="connsiteX0" fmla="*/ 0 w 121973"/>
                  <a:gd name="connsiteY0" fmla="*/ 0 h 191981"/>
                  <a:gd name="connsiteX1" fmla="*/ 121973 w 121973"/>
                  <a:gd name="connsiteY1" fmla="*/ 0 h 191981"/>
                  <a:gd name="connsiteX2" fmla="*/ 121973 w 121973"/>
                  <a:gd name="connsiteY2" fmla="*/ 47438 h 191981"/>
                  <a:gd name="connsiteX3" fmla="*/ 118254 w 121973"/>
                  <a:gd name="connsiteY3" fmla="*/ 66248 h 191981"/>
                  <a:gd name="connsiteX4" fmla="*/ 110771 w 121973"/>
                  <a:gd name="connsiteY4" fmla="*/ 82407 h 191981"/>
                  <a:gd name="connsiteX5" fmla="*/ 97059 w 121973"/>
                  <a:gd name="connsiteY5" fmla="*/ 96170 h 191981"/>
                  <a:gd name="connsiteX6" fmla="*/ 80882 w 121973"/>
                  <a:gd name="connsiteY6" fmla="*/ 104938 h 191981"/>
                  <a:gd name="connsiteX7" fmla="*/ 80882 w 121973"/>
                  <a:gd name="connsiteY7" fmla="*/ 189863 h 191981"/>
                  <a:gd name="connsiteX8" fmla="*/ 80449 w 121973"/>
                  <a:gd name="connsiteY8" fmla="*/ 191981 h 191981"/>
                  <a:gd name="connsiteX9" fmla="*/ 39430 w 121973"/>
                  <a:gd name="connsiteY9" fmla="*/ 191981 h 191981"/>
                  <a:gd name="connsiteX10" fmla="*/ 39836 w 121973"/>
                  <a:gd name="connsiteY10" fmla="*/ 189863 h 191981"/>
                  <a:gd name="connsiteX11" fmla="*/ 39836 w 121973"/>
                  <a:gd name="connsiteY11" fmla="*/ 104938 h 191981"/>
                  <a:gd name="connsiteX12" fmla="*/ 23660 w 121973"/>
                  <a:gd name="connsiteY12" fmla="*/ 96170 h 191981"/>
                  <a:gd name="connsiteX13" fmla="*/ 9948 w 121973"/>
                  <a:gd name="connsiteY13" fmla="*/ 82407 h 191981"/>
                  <a:gd name="connsiteX14" fmla="*/ 2464 w 121973"/>
                  <a:gd name="connsiteY14" fmla="*/ 66248 h 191981"/>
                  <a:gd name="connsiteX15" fmla="*/ 0 w 121973"/>
                  <a:gd name="connsiteY15" fmla="*/ 47438 h 19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73" h="191981">
                    <a:moveTo>
                      <a:pt x="0" y="0"/>
                    </a:moveTo>
                    <a:lnTo>
                      <a:pt x="121973" y="0"/>
                    </a:lnTo>
                    <a:lnTo>
                      <a:pt x="121973" y="47438"/>
                    </a:lnTo>
                    <a:cubicBezTo>
                      <a:pt x="121973" y="53657"/>
                      <a:pt x="120718" y="59927"/>
                      <a:pt x="118254" y="66248"/>
                    </a:cubicBezTo>
                    <a:cubicBezTo>
                      <a:pt x="116999" y="72467"/>
                      <a:pt x="113280" y="77411"/>
                      <a:pt x="110771" y="82407"/>
                    </a:cubicBezTo>
                    <a:cubicBezTo>
                      <a:pt x="107051" y="88677"/>
                      <a:pt x="102077" y="92398"/>
                      <a:pt x="97059" y="96170"/>
                    </a:cubicBezTo>
                    <a:cubicBezTo>
                      <a:pt x="92085" y="99942"/>
                      <a:pt x="87111" y="103664"/>
                      <a:pt x="80882" y="104938"/>
                    </a:cubicBezTo>
                    <a:lnTo>
                      <a:pt x="80882" y="189863"/>
                    </a:lnTo>
                    <a:lnTo>
                      <a:pt x="80449" y="191981"/>
                    </a:lnTo>
                    <a:lnTo>
                      <a:pt x="39430" y="191981"/>
                    </a:lnTo>
                    <a:lnTo>
                      <a:pt x="39836" y="189863"/>
                    </a:lnTo>
                    <a:lnTo>
                      <a:pt x="39836" y="104938"/>
                    </a:lnTo>
                    <a:cubicBezTo>
                      <a:pt x="33608" y="103664"/>
                      <a:pt x="28633" y="99942"/>
                      <a:pt x="23660" y="96170"/>
                    </a:cubicBezTo>
                    <a:cubicBezTo>
                      <a:pt x="18641" y="92398"/>
                      <a:pt x="13667" y="88677"/>
                      <a:pt x="9948" y="82407"/>
                    </a:cubicBezTo>
                    <a:cubicBezTo>
                      <a:pt x="7438" y="77411"/>
                      <a:pt x="3719" y="72467"/>
                      <a:pt x="2464" y="66248"/>
                    </a:cubicBezTo>
                    <a:cubicBezTo>
                      <a:pt x="0" y="59927"/>
                      <a:pt x="0" y="53657"/>
                      <a:pt x="0" y="4743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: Rounded Corners 23">
                <a:extLst>
                  <a:ext uri="{FF2B5EF4-FFF2-40B4-BE49-F238E27FC236}">
                    <a16:creationId xmlns:a16="http://schemas.microsoft.com/office/drawing/2014/main" id="{265F48C8-931D-8AD0-3FAD-2A7DFECE580C}"/>
                  </a:ext>
                </a:extLst>
              </p:cNvPr>
              <p:cNvSpPr/>
              <p:nvPr/>
            </p:nvSpPr>
            <p:spPr bwMode="auto">
              <a:xfrm rot="2727769">
                <a:off x="1809097" y="5244316"/>
                <a:ext cx="26312" cy="1203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: Rounded Corners 24">
                <a:extLst>
                  <a:ext uri="{FF2B5EF4-FFF2-40B4-BE49-F238E27FC236}">
                    <a16:creationId xmlns:a16="http://schemas.microsoft.com/office/drawing/2014/main" id="{AD4EC761-9E59-5930-160C-699C35A1BB01}"/>
                  </a:ext>
                </a:extLst>
              </p:cNvPr>
              <p:cNvSpPr/>
              <p:nvPr/>
            </p:nvSpPr>
            <p:spPr bwMode="auto">
              <a:xfrm rot="2727769">
                <a:off x="1849932" y="5285844"/>
                <a:ext cx="26312" cy="1203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24ECE9E-DFA1-BD34-B0E1-9D51897580E5}"/>
                </a:ext>
              </a:extLst>
            </p:cNvPr>
            <p:cNvSpPr/>
            <p:nvPr/>
          </p:nvSpPr>
          <p:spPr bwMode="auto">
            <a:xfrm>
              <a:off x="1040075" y="3918335"/>
              <a:ext cx="1554480" cy="5486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Data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connectors</a:t>
              </a:r>
            </a:p>
          </p:txBody>
        </p:sp>
      </p:grpSp>
      <p:grpSp>
        <p:nvGrpSpPr>
          <p:cNvPr id="26" name="Group 36" descr="AI Builder">
            <a:extLst>
              <a:ext uri="{FF2B5EF4-FFF2-40B4-BE49-F238E27FC236}">
                <a16:creationId xmlns:a16="http://schemas.microsoft.com/office/drawing/2014/main" id="{C821302E-B1A7-BF35-7C0A-2EDB503311BB}"/>
              </a:ext>
            </a:extLst>
          </p:cNvPr>
          <p:cNvGrpSpPr/>
          <p:nvPr/>
        </p:nvGrpSpPr>
        <p:grpSpPr>
          <a:xfrm>
            <a:off x="3265361" y="5077324"/>
            <a:ext cx="1554480" cy="1100905"/>
            <a:chOff x="3146453" y="3366070"/>
            <a:chExt cx="1554480" cy="1100905"/>
          </a:xfrm>
        </p:grpSpPr>
        <p:pic>
          <p:nvPicPr>
            <p:cNvPr id="27" name="Graphic 45" descr="ai builder icon">
              <a:extLst>
                <a:ext uri="{FF2B5EF4-FFF2-40B4-BE49-F238E27FC236}">
                  <a16:creationId xmlns:a16="http://schemas.microsoft.com/office/drawing/2014/main" id="{1276D68E-A249-8734-EFFF-7121A05DE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721393" y="3366070"/>
              <a:ext cx="404601" cy="404601"/>
            </a:xfrm>
            <a:prstGeom prst="rect">
              <a:avLst/>
            </a:prstGeom>
            <a:effectLst/>
          </p:spPr>
        </p:pic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6B59AFD3-CA01-F781-29D6-E89036EB0344}"/>
                </a:ext>
              </a:extLst>
            </p:cNvPr>
            <p:cNvSpPr/>
            <p:nvPr/>
          </p:nvSpPr>
          <p:spPr bwMode="auto">
            <a:xfrm>
              <a:off x="3146453" y="3918335"/>
              <a:ext cx="1554480" cy="5486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AI Builder</a:t>
              </a:r>
            </a:p>
          </p:txBody>
        </p:sp>
      </p:grpSp>
      <p:grpSp>
        <p:nvGrpSpPr>
          <p:cNvPr id="29" name="Group 6" descr="Microsoft Dataverse">
            <a:extLst>
              <a:ext uri="{FF2B5EF4-FFF2-40B4-BE49-F238E27FC236}">
                <a16:creationId xmlns:a16="http://schemas.microsoft.com/office/drawing/2014/main" id="{83ABF475-11CF-5706-5CC6-87AFFABB71BD}"/>
              </a:ext>
            </a:extLst>
          </p:cNvPr>
          <p:cNvGrpSpPr/>
          <p:nvPr/>
        </p:nvGrpSpPr>
        <p:grpSpPr>
          <a:xfrm>
            <a:off x="5318760" y="5064309"/>
            <a:ext cx="1554480" cy="1126934"/>
            <a:chOff x="5252831" y="3340041"/>
            <a:chExt cx="1554480" cy="1126934"/>
          </a:xfrm>
        </p:grpSpPr>
        <p:pic>
          <p:nvPicPr>
            <p:cNvPr id="30" name="Picture 2" descr="microsoft dataverse icon">
              <a:extLst>
                <a:ext uri="{FF2B5EF4-FFF2-40B4-BE49-F238E27FC236}">
                  <a16:creationId xmlns:a16="http://schemas.microsoft.com/office/drawing/2014/main" id="{ED89DFD2-6721-FE7E-90AC-56E50CD66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293" y="3340041"/>
              <a:ext cx="453557" cy="456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53B0F6-1168-5788-678C-8997E0D897F5}"/>
                </a:ext>
              </a:extLst>
            </p:cNvPr>
            <p:cNvSpPr/>
            <p:nvPr/>
          </p:nvSpPr>
          <p:spPr bwMode="auto">
            <a:xfrm>
              <a:off x="5252831" y="3918335"/>
              <a:ext cx="1554480" cy="5486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Dataverse</a:t>
              </a:r>
            </a:p>
          </p:txBody>
        </p:sp>
      </p:grpSp>
      <p:grpSp>
        <p:nvGrpSpPr>
          <p:cNvPr id="32" name="Group 7" descr="Power Fx">
            <a:extLst>
              <a:ext uri="{FF2B5EF4-FFF2-40B4-BE49-F238E27FC236}">
                <a16:creationId xmlns:a16="http://schemas.microsoft.com/office/drawing/2014/main" id="{9F8DD906-23E0-98F7-EED9-9B7151C186CB}"/>
              </a:ext>
            </a:extLst>
          </p:cNvPr>
          <p:cNvGrpSpPr/>
          <p:nvPr/>
        </p:nvGrpSpPr>
        <p:grpSpPr>
          <a:xfrm>
            <a:off x="7372160" y="5064174"/>
            <a:ext cx="1554480" cy="1127205"/>
            <a:chOff x="7359209" y="3339770"/>
            <a:chExt cx="1554480" cy="1127205"/>
          </a:xfrm>
        </p:grpSpPr>
        <p:pic>
          <p:nvPicPr>
            <p:cNvPr id="33" name="Graphic 1" descr="power fx icon">
              <a:extLst>
                <a:ext uri="{FF2B5EF4-FFF2-40B4-BE49-F238E27FC236}">
                  <a16:creationId xmlns:a16="http://schemas.microsoft.com/office/drawing/2014/main" id="{2A08C475-B0CD-25DD-6CED-332A3D1EA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7849" y="333977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4AFE1E-6ADA-EF33-8762-788190808A91}"/>
                </a:ext>
              </a:extLst>
            </p:cNvPr>
            <p:cNvSpPr/>
            <p:nvPr/>
          </p:nvSpPr>
          <p:spPr bwMode="auto">
            <a:xfrm>
              <a:off x="7359209" y="3918335"/>
              <a:ext cx="1554480" cy="5486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 </a:t>
              </a:r>
              <a:r>
                <a:rPr kumimoji="0" lang="en-US" sz="16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Fx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35" name="Group 8" descr="Managed environments">
            <a:extLst>
              <a:ext uri="{FF2B5EF4-FFF2-40B4-BE49-F238E27FC236}">
                <a16:creationId xmlns:a16="http://schemas.microsoft.com/office/drawing/2014/main" id="{7DE9F245-9676-99D3-1999-1C86F3FA1C73}"/>
              </a:ext>
            </a:extLst>
          </p:cNvPr>
          <p:cNvGrpSpPr/>
          <p:nvPr/>
        </p:nvGrpSpPr>
        <p:grpSpPr>
          <a:xfrm>
            <a:off x="9425559" y="5054511"/>
            <a:ext cx="1554480" cy="1146531"/>
            <a:chOff x="9465586" y="3320444"/>
            <a:chExt cx="1554480" cy="1146531"/>
          </a:xfrm>
        </p:grpSpPr>
        <p:pic>
          <p:nvPicPr>
            <p:cNvPr id="36" name="Picture 14" descr="Managed environments icon">
              <a:extLst>
                <a:ext uri="{FF2B5EF4-FFF2-40B4-BE49-F238E27FC236}">
                  <a16:creationId xmlns:a16="http://schemas.microsoft.com/office/drawing/2014/main" id="{D92DDDC7-6928-3E67-FF74-6ED60C71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92139" y="3320444"/>
              <a:ext cx="501375" cy="495853"/>
            </a:xfrm>
            <a:prstGeom prst="rect">
              <a:avLst/>
            </a:prstGeom>
          </p:spPr>
        </p:pic>
        <p:sp>
          <p:nvSpPr>
            <p:cNvPr id="37" name="Rectangle 35">
              <a:extLst>
                <a:ext uri="{FF2B5EF4-FFF2-40B4-BE49-F238E27FC236}">
                  <a16:creationId xmlns:a16="http://schemas.microsoft.com/office/drawing/2014/main" id="{38D764A5-9E4E-20DB-9628-D6273B621214}"/>
                </a:ext>
              </a:extLst>
            </p:cNvPr>
            <p:cNvSpPr/>
            <p:nvPr/>
          </p:nvSpPr>
          <p:spPr bwMode="auto">
            <a:xfrm>
              <a:off x="9465586" y="3918335"/>
              <a:ext cx="1554480" cy="5486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Managed Environments</a:t>
              </a:r>
            </a:p>
          </p:txBody>
        </p:sp>
      </p:grpSp>
      <p:sp>
        <p:nvSpPr>
          <p:cNvPr id="38" name="TextBox 3">
            <a:extLst>
              <a:ext uri="{FF2B5EF4-FFF2-40B4-BE49-F238E27FC236}">
                <a16:creationId xmlns:a16="http://schemas.microsoft.com/office/drawing/2014/main" id="{023073F8-7AB4-8629-B7EA-319CCA0DCCF7}"/>
              </a:ext>
            </a:extLst>
          </p:cNvPr>
          <p:cNvSpPr txBox="1"/>
          <p:nvPr/>
        </p:nvSpPr>
        <p:spPr>
          <a:xfrm>
            <a:off x="9996897" y="3301937"/>
            <a:ext cx="19662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61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for 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data exploration,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analytics and reporting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23133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/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6A1E9F60-84EF-5B7B-D215-67AB8A515EB3}"/>
              </a:ext>
            </a:extLst>
          </p:cNvPr>
          <p:cNvSpPr txBox="1"/>
          <p:nvPr/>
        </p:nvSpPr>
        <p:spPr>
          <a:xfrm>
            <a:off x="7634948" y="3301551"/>
            <a:ext cx="18820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61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for </a:t>
            </a:r>
          </a:p>
          <a:p>
            <a:pPr marL="0" marR="0" lvl="0" indent="0" algn="ctr" defTabSz="861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building secure,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 data-centric business websites</a:t>
            </a:r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326F6084-8E0B-0F62-1205-CD5B9113A918}"/>
              </a:ext>
            </a:extLst>
          </p:cNvPr>
          <p:cNvSpPr txBox="1"/>
          <p:nvPr/>
        </p:nvSpPr>
        <p:spPr>
          <a:xfrm>
            <a:off x="5273001" y="3306719"/>
            <a:ext cx="18820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61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for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chatbots and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conversational agents</a:t>
            </a:r>
          </a:p>
        </p:txBody>
      </p:sp>
      <p:sp>
        <p:nvSpPr>
          <p:cNvPr id="41" name="TextBox 47">
            <a:extLst>
              <a:ext uri="{FF2B5EF4-FFF2-40B4-BE49-F238E27FC236}">
                <a16:creationId xmlns:a16="http://schemas.microsoft.com/office/drawing/2014/main" id="{60E2EAF9-90FA-7402-1838-E620624B301D}"/>
              </a:ext>
            </a:extLst>
          </p:cNvPr>
          <p:cNvSpPr txBox="1"/>
          <p:nvPr/>
        </p:nvSpPr>
        <p:spPr>
          <a:xfrm>
            <a:off x="2826858" y="3296594"/>
            <a:ext cx="19662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61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for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process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or workflow automation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23133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/>
            </a:endParaRPr>
          </a:p>
        </p:txBody>
      </p:sp>
      <p:sp>
        <p:nvSpPr>
          <p:cNvPr id="42" name="TextBox 49">
            <a:extLst>
              <a:ext uri="{FF2B5EF4-FFF2-40B4-BE49-F238E27FC236}">
                <a16:creationId xmlns:a16="http://schemas.microsoft.com/office/drawing/2014/main" id="{70A0B860-A5AD-614C-8F78-560C341D8C6A}"/>
              </a:ext>
            </a:extLst>
          </p:cNvPr>
          <p:cNvSpPr txBox="1"/>
          <p:nvPr/>
        </p:nvSpPr>
        <p:spPr>
          <a:xfrm>
            <a:off x="464911" y="3301551"/>
            <a:ext cx="18820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612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for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web and mobile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133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application development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23133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/>
            </a:endParaRPr>
          </a:p>
        </p:txBody>
      </p:sp>
      <p:sp>
        <p:nvSpPr>
          <p:cNvPr id="43" name="TextBox 39">
            <a:extLst>
              <a:ext uri="{FF2B5EF4-FFF2-40B4-BE49-F238E27FC236}">
                <a16:creationId xmlns:a16="http://schemas.microsoft.com/office/drawing/2014/main" id="{1E28314F-4814-4A88-83E1-4A2A8042346C}"/>
              </a:ext>
            </a:extLst>
          </p:cNvPr>
          <p:cNvSpPr txBox="1"/>
          <p:nvPr/>
        </p:nvSpPr>
        <p:spPr>
          <a:xfrm>
            <a:off x="475676" y="1047011"/>
            <a:ext cx="10453487" cy="46166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4326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The world’s most complete set of integrated, low-code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341352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7C1FE1-7C0B-F589-7F5F-41E5790A4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66"/>
          <a:stretch/>
        </p:blipFill>
        <p:spPr>
          <a:xfrm>
            <a:off x="7325259" y="2628946"/>
            <a:ext cx="4526449" cy="3634970"/>
          </a:xfrm>
          <a:prstGeom prst="rect">
            <a:avLst/>
          </a:prstGeom>
          <a:noFill/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9F8A28-A9A4-D1BA-1971-ECA5961BA2C5}"/>
              </a:ext>
            </a:extLst>
          </p:cNvPr>
          <p:cNvSpPr txBox="1">
            <a:spLocks/>
          </p:cNvSpPr>
          <p:nvPr/>
        </p:nvSpPr>
        <p:spPr>
          <a:xfrm>
            <a:off x="340291" y="488601"/>
            <a:ext cx="11511418" cy="588637"/>
          </a:xfrm>
          <a:prstGeom prst="rect">
            <a:avLst/>
          </a:prstGeom>
        </p:spPr>
        <p:txBody>
          <a:bodyPr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51C5C"/>
                </a:solidFill>
              </a:rPr>
              <a:t>What is Power Apps?</a:t>
            </a:r>
            <a:endParaRPr lang="en-SE" dirty="0">
              <a:solidFill>
                <a:srgbClr val="351C5C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BFFC8F-1712-415D-C90D-EBFA260C380F}"/>
              </a:ext>
            </a:extLst>
          </p:cNvPr>
          <p:cNvSpPr txBox="1">
            <a:spLocks/>
          </p:cNvSpPr>
          <p:nvPr/>
        </p:nvSpPr>
        <p:spPr>
          <a:xfrm>
            <a:off x="340291" y="1352550"/>
            <a:ext cx="6614301" cy="507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Microsoft designed the Power Platform and Power Apps to let you </a:t>
            </a:r>
            <a:r>
              <a:rPr lang="en-US" sz="1800" b="1"/>
              <a:t>build any business application based on your data</a:t>
            </a:r>
            <a:r>
              <a:rPr lang="en-US" sz="1800"/>
              <a:t>.</a:t>
            </a:r>
          </a:p>
          <a:p>
            <a:r>
              <a:rPr lang="en-US" sz="1800"/>
              <a:t>Power Apps helps create custom applications that allow your team to </a:t>
            </a:r>
            <a:r>
              <a:rPr lang="en-US" sz="1800" b="1"/>
              <a:t>efficiently communicate and share information</a:t>
            </a:r>
            <a:r>
              <a:rPr lang="en-US" sz="1800"/>
              <a:t>.</a:t>
            </a:r>
          </a:p>
          <a:p>
            <a:r>
              <a:rPr lang="en-US" sz="1800"/>
              <a:t>Its highly </a:t>
            </a:r>
            <a:r>
              <a:rPr lang="en-US" sz="1800" b="1"/>
              <a:t>intuitive interface </a:t>
            </a:r>
            <a:r>
              <a:rPr lang="en-US" sz="1800"/>
              <a:t>was designed to allow as many people as possible to create unlimited apps.</a:t>
            </a:r>
          </a:p>
          <a:p>
            <a:r>
              <a:rPr lang="en-US" sz="1800" b="1"/>
              <a:t>Save time and resources </a:t>
            </a:r>
            <a:r>
              <a:rPr lang="en-US" sz="1800"/>
              <a:t>on training and coding, while meeting your business needs with the most </a:t>
            </a:r>
            <a:r>
              <a:rPr lang="en-US" sz="1800" b="1"/>
              <a:t>personalized solution</a:t>
            </a:r>
            <a:r>
              <a:rPr lang="en-US" sz="1800"/>
              <a:t>.</a:t>
            </a:r>
          </a:p>
          <a:p>
            <a:r>
              <a:rPr lang="en-US" sz="1800"/>
              <a:t>Specifically, it allows you to create the </a:t>
            </a:r>
            <a:r>
              <a:rPr lang="en-US" sz="1800" b="1"/>
              <a:t>app that best suits your needs with your own data source</a:t>
            </a:r>
            <a:r>
              <a:rPr lang="en-US" sz="1800"/>
              <a:t>, with basic programming or app development skills.</a:t>
            </a:r>
          </a:p>
          <a:p>
            <a:r>
              <a:rPr lang="en-US" sz="1800"/>
              <a:t>Your custom applications can be fully </a:t>
            </a:r>
            <a:r>
              <a:rPr lang="en-US" sz="1800" b="1"/>
              <a:t>linked to your Microsoft solutions</a:t>
            </a:r>
            <a:r>
              <a:rPr lang="en-US" sz="1800"/>
              <a:t> or other IT tools already used in your business.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SE" sz="180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SE" sz="1800" dirty="0"/>
          </a:p>
        </p:txBody>
      </p:sp>
      <p:pic>
        <p:nvPicPr>
          <p:cNvPr id="5" name="Picture 2" descr="Power apps icon">
            <a:extLst>
              <a:ext uri="{FF2B5EF4-FFF2-40B4-BE49-F238E27FC236}">
                <a16:creationId xmlns:a16="http://schemas.microsoft.com/office/drawing/2014/main" id="{5A435719-202C-DCC8-077C-69AF86A9AD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31" y="696127"/>
            <a:ext cx="1506504" cy="150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91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A8AC-722B-0BDA-17E3-F6F2CD3A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Power Apps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A958A-6070-3BE6-9C0C-EF6EF9BEF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Canvas </a:t>
            </a:r>
            <a:r>
              <a:rPr lang="en-US" dirty="0" err="1"/>
              <a:t>Powerapps</a:t>
            </a:r>
            <a:endParaRPr lang="en-US" dirty="0"/>
          </a:p>
          <a:p>
            <a:r>
              <a:rPr lang="en-US" dirty="0"/>
              <a:t>Model-Driven </a:t>
            </a:r>
            <a:r>
              <a:rPr lang="en-US" dirty="0" err="1"/>
              <a:t>Powerapps</a:t>
            </a:r>
            <a:endParaRPr lang="en-US" dirty="0"/>
          </a:p>
          <a:p>
            <a:r>
              <a:rPr lang="en-US" dirty="0"/>
              <a:t>Power Pages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351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294D-CE90-EB2A-077E-495ADA1D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CC75D-92B2-4913-BBF4-3C4F5A1F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Power Apps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661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303</Words>
  <Application>Microsoft Office PowerPoint</Application>
  <PresentationFormat>Widescreen</PresentationFormat>
  <Paragraphs>52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Segoe UI</vt:lpstr>
      <vt:lpstr>Segoe UI Semibold</vt:lpstr>
      <vt:lpstr>Office Theme</vt:lpstr>
      <vt:lpstr>PowerApps and Power Automate Training</vt:lpstr>
      <vt:lpstr>PowerPoint Presentation</vt:lpstr>
      <vt:lpstr>PowerPoint Presentation</vt:lpstr>
      <vt:lpstr>PowerPoint Presentation</vt:lpstr>
      <vt:lpstr>Popular Low Code Tools</vt:lpstr>
      <vt:lpstr>PowerPoint Presentation</vt:lpstr>
      <vt:lpstr>PowerPoint Presentation</vt:lpstr>
      <vt:lpstr>Types of Power Apps</vt:lpstr>
      <vt:lpstr>URL</vt:lpstr>
      <vt:lpstr>Office 365 Trail License</vt:lpstr>
      <vt:lpstr>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Automation Admin</dc:creator>
  <cp:lastModifiedBy>Automation Admin</cp:lastModifiedBy>
  <cp:revision>17</cp:revision>
  <dcterms:created xsi:type="dcterms:W3CDTF">2024-06-04T09:27:19Z</dcterms:created>
  <dcterms:modified xsi:type="dcterms:W3CDTF">2024-07-19T05:32:52Z</dcterms:modified>
</cp:coreProperties>
</file>